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0"/>
  </p:notesMasterIdLst>
  <p:sldIdLst>
    <p:sldId id="256" r:id="rId2"/>
    <p:sldId id="308" r:id="rId3"/>
    <p:sldId id="258" r:id="rId4"/>
    <p:sldId id="259" r:id="rId5"/>
    <p:sldId id="262" r:id="rId6"/>
    <p:sldId id="260" r:id="rId7"/>
    <p:sldId id="261" r:id="rId8"/>
    <p:sldId id="309" r:id="rId9"/>
    <p:sldId id="310" r:id="rId10"/>
    <p:sldId id="311" r:id="rId11"/>
    <p:sldId id="312" r:id="rId12"/>
    <p:sldId id="313" r:id="rId13"/>
    <p:sldId id="273" r:id="rId14"/>
    <p:sldId id="274" r:id="rId15"/>
    <p:sldId id="320" r:id="rId16"/>
    <p:sldId id="314" r:id="rId17"/>
    <p:sldId id="321" r:id="rId18"/>
    <p:sldId id="315" r:id="rId19"/>
    <p:sldId id="322" r:id="rId20"/>
    <p:sldId id="319" r:id="rId21"/>
    <p:sldId id="323" r:id="rId22"/>
    <p:sldId id="276" r:id="rId23"/>
    <p:sldId id="277" r:id="rId24"/>
    <p:sldId id="325" r:id="rId25"/>
    <p:sldId id="326" r:id="rId26"/>
    <p:sldId id="279" r:id="rId27"/>
    <p:sldId id="278" r:id="rId28"/>
    <p:sldId id="324" r:id="rId29"/>
  </p:sldIdLst>
  <p:sldSz cx="9144000" cy="5143500" type="screen16x9"/>
  <p:notesSz cx="6858000" cy="9144000"/>
  <p:embeddedFontLst>
    <p:embeddedFont>
      <p:font typeface="Amatic SC" panose="020B0604020202020204" charset="-79"/>
      <p:regular r:id="rId31"/>
      <p:bold r:id="rId32"/>
    </p:embeddedFont>
    <p:embeddedFont>
      <p:font typeface="Archivo" panose="020B0604020202020204" charset="0"/>
      <p:regular r:id="rId33"/>
      <p:bold r:id="rId34"/>
      <p:italic r:id="rId35"/>
      <p:boldItalic r:id="rId36"/>
    </p:embeddedFont>
    <p:embeddedFont>
      <p:font typeface="Chelsea Market" panose="020B0604020202020204" charset="0"/>
      <p:regular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Paytone One" panose="020B0604020202020204" charset="0"/>
      <p:regular r:id="rId45"/>
    </p:embeddedFont>
    <p:embeddedFont>
      <p:font typeface="Signika Negative Light" panose="020B0604020202020204" charset="0"/>
      <p:regular r:id="rId46"/>
      <p:bold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D495F-9405-49E7-8741-2DFF83C3627A}">
  <a:tblStyle styleId="{49CD495F-9405-49E7-8741-2DFF83C36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1" autoAdjust="0"/>
  </p:normalViewPr>
  <p:slideViewPr>
    <p:cSldViewPr snapToGrid="0">
      <p:cViewPr varScale="1">
        <p:scale>
          <a:sx n="81" d="100"/>
          <a:sy n="81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29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08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93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4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045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5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20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69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70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8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6320de4b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6320de4b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52ee8d79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52ee8d79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60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0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2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9" r:id="rId8"/>
    <p:sldLayoutId id="2147483667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ENGLISH CLASS</a:t>
            </a:r>
            <a:endParaRPr dirty="0"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0917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WEEK 15</a:t>
            </a:r>
            <a:endParaRPr sz="2400" dirty="0"/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92D050"/>
                </a:solidFill>
              </a:rPr>
              <a:t>WHAT COLOR IS IT?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6624740" y="2586900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7E8DF14B-1E89-4065-9268-4515FADE1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38169-3BA9-42FA-95E2-72EE2AFC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382" y="1131997"/>
            <a:ext cx="2617207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WHAT COLOR IS IT?</a:t>
            </a:r>
            <a:endParaRPr dirty="0"/>
          </a:p>
        </p:txBody>
      </p:sp>
      <p:sp>
        <p:nvSpPr>
          <p:cNvPr id="782" name="Google Shape;782;p37"/>
          <p:cNvSpPr/>
          <p:nvPr/>
        </p:nvSpPr>
        <p:spPr>
          <a:xfrm>
            <a:off x="6304497" y="2542712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7E8DF14B-1E89-4065-9268-4515FADE1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906F56-FB74-4F26-AA96-5FD32816B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"/>
          <a:stretch/>
        </p:blipFill>
        <p:spPr>
          <a:xfrm>
            <a:off x="3234736" y="1129509"/>
            <a:ext cx="2725469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7030A0"/>
                </a:solidFill>
              </a:rPr>
              <a:t>WHAT COLOR IS IT?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6478878" y="2564330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3D1FC6-6AF1-4398-9F54-625F875B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29" y="1088283"/>
            <a:ext cx="269726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9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00" name="Google Shape;1300;p49"/>
          <p:cNvSpPr txBox="1">
            <a:spLocks noGrp="1"/>
          </p:cNvSpPr>
          <p:nvPr>
            <p:ph type="ctrTitle"/>
          </p:nvPr>
        </p:nvSpPr>
        <p:spPr>
          <a:xfrm rot="-219092" flipH="1">
            <a:off x="1994515" y="800860"/>
            <a:ext cx="3678869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LET’S</a:t>
            </a:r>
            <a:br>
              <a:rPr lang="es-CL" dirty="0"/>
            </a:br>
            <a:r>
              <a:rPr lang="es-CL" dirty="0"/>
              <a:t>PRACTICE</a:t>
            </a:r>
            <a:endParaRPr dirty="0"/>
          </a:p>
        </p:txBody>
      </p:sp>
      <p:sp>
        <p:nvSpPr>
          <p:cNvPr id="1301" name="Google Shape;1301;p49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DESARROLLO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0000"/>
                </a:solidFill>
              </a:rPr>
              <a:t>WHAT COLOR IS IT?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83811" y="2980033"/>
            <a:ext cx="2068933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BLUE</a:t>
            </a:r>
            <a:endParaRPr sz="1800" b="0" dirty="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1091256" y="2980033"/>
            <a:ext cx="18240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FF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RED</a:t>
            </a:r>
            <a:endParaRPr sz="1800" b="0" dirty="0">
              <a:solidFill>
                <a:srgbClr val="FF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26" name="Picture 2" descr="ᐈ Manzana roja imágenes de stock, fotos manzanas rojas ...">
            <a:extLst>
              <a:ext uri="{FF2B5EF4-FFF2-40B4-BE49-F238E27FC236}">
                <a16:creationId xmlns:a16="http://schemas.microsoft.com/office/drawing/2014/main" id="{ACD14685-2872-4FC5-A9D6-136BDAD7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74" y="1882370"/>
            <a:ext cx="19058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0000"/>
                </a:solidFill>
              </a:rPr>
              <a:t>WHAT COLOR IS IT?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1091256" y="2980033"/>
            <a:ext cx="18240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FF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RED</a:t>
            </a:r>
            <a:endParaRPr sz="1800" b="0" dirty="0">
              <a:solidFill>
                <a:srgbClr val="FF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026" name="Picture 2" descr="ᐈ Manzana roja imágenes de stock, fotos manzanas rojas ...">
            <a:extLst>
              <a:ext uri="{FF2B5EF4-FFF2-40B4-BE49-F238E27FC236}">
                <a16:creationId xmlns:a16="http://schemas.microsoft.com/office/drawing/2014/main" id="{ACD14685-2872-4FC5-A9D6-136BDAD7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74" y="1882370"/>
            <a:ext cx="19058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8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92D050"/>
                </a:solidFill>
              </a:rPr>
              <a:t>WHAT COLOR IS IT?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ctrTitle" idx="4294967295"/>
          </p:nvPr>
        </p:nvSpPr>
        <p:spPr>
          <a:xfrm flipH="1">
            <a:off x="895350" y="2980033"/>
            <a:ext cx="2839555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YELLOW</a:t>
            </a:r>
            <a:endParaRPr sz="1800" b="0" dirty="0">
              <a:solidFill>
                <a:srgbClr val="FFFF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39035" y="2980033"/>
            <a:ext cx="2570872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92D05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endParaRPr sz="1800" b="0" dirty="0">
              <a:solidFill>
                <a:srgbClr val="92D05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146" name="Picture 2" descr="El dinosaurio Verde - YouTube">
            <a:extLst>
              <a:ext uri="{FF2B5EF4-FFF2-40B4-BE49-F238E27FC236}">
                <a16:creationId xmlns:a16="http://schemas.microsoft.com/office/drawing/2014/main" id="{497E33BF-19BE-40E8-A09A-EA8E5D31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9329"/>
          <a:stretch/>
        </p:blipFill>
        <p:spPr bwMode="auto">
          <a:xfrm>
            <a:off x="3756970" y="2010456"/>
            <a:ext cx="2160000" cy="13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5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92D050"/>
                </a:solidFill>
              </a:rPr>
              <a:t>WHAT COLOR IS IT?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39035" y="2980033"/>
            <a:ext cx="2570872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92D05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endParaRPr sz="1800" b="0" dirty="0">
              <a:solidFill>
                <a:srgbClr val="92D05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146" name="Picture 2" descr="El dinosaurio Verde - YouTube">
            <a:extLst>
              <a:ext uri="{FF2B5EF4-FFF2-40B4-BE49-F238E27FC236}">
                <a16:creationId xmlns:a16="http://schemas.microsoft.com/office/drawing/2014/main" id="{497E33BF-19BE-40E8-A09A-EA8E5D31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9329"/>
          <a:stretch/>
        </p:blipFill>
        <p:spPr bwMode="auto">
          <a:xfrm>
            <a:off x="3756970" y="2010456"/>
            <a:ext cx="2160000" cy="13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1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C000"/>
                </a:solidFill>
              </a:rPr>
              <a:t>WHAT COLOR IS IT?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83810" y="2980033"/>
            <a:ext cx="2685176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7030A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PURPLE</a:t>
            </a:r>
            <a:endParaRPr sz="1800" b="0" dirty="0">
              <a:solidFill>
                <a:srgbClr val="7030A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356260" y="2980033"/>
            <a:ext cx="297749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b="0" dirty="0">
                <a:solidFill>
                  <a:srgbClr val="FFC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ORANGE</a:t>
            </a:r>
            <a:endParaRPr sz="1600" b="0" dirty="0">
              <a:solidFill>
                <a:srgbClr val="FFC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5122" name="Picture 2" descr="image.shutterstock.com/image-photo/orange-fruit...">
            <a:extLst>
              <a:ext uri="{FF2B5EF4-FFF2-40B4-BE49-F238E27FC236}">
                <a16:creationId xmlns:a16="http://schemas.microsoft.com/office/drawing/2014/main" id="{4E8F88B1-A461-4099-8990-B63A53310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14629"/>
          <a:stretch/>
        </p:blipFill>
        <p:spPr bwMode="auto">
          <a:xfrm>
            <a:off x="3333750" y="1425038"/>
            <a:ext cx="2160000" cy="18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0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C000"/>
                </a:solidFill>
              </a:rPr>
              <a:t>WHAT COLOR IS IT?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356260" y="2980033"/>
            <a:ext cx="297749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b="0" dirty="0">
                <a:solidFill>
                  <a:srgbClr val="FFC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ORANGE</a:t>
            </a:r>
            <a:endParaRPr sz="1600" b="0" dirty="0">
              <a:solidFill>
                <a:srgbClr val="FFC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5122" name="Picture 2" descr="image.shutterstock.com/image-photo/orange-fruit...">
            <a:extLst>
              <a:ext uri="{FF2B5EF4-FFF2-40B4-BE49-F238E27FC236}">
                <a16:creationId xmlns:a16="http://schemas.microsoft.com/office/drawing/2014/main" id="{4E8F88B1-A461-4099-8990-B63A53310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14629"/>
          <a:stretch/>
        </p:blipFill>
        <p:spPr bwMode="auto">
          <a:xfrm>
            <a:off x="3333750" y="1425038"/>
            <a:ext cx="2160000" cy="18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2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r="60705"/>
          <a:stretch/>
        </p:blipFill>
        <p:spPr>
          <a:xfrm>
            <a:off x="1615631" y="712154"/>
            <a:ext cx="1278632" cy="162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7297"/>
          <a:stretch/>
        </p:blipFill>
        <p:spPr>
          <a:xfrm>
            <a:off x="1615729" y="3204010"/>
            <a:ext cx="2496731" cy="144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 t="14300"/>
          <a:stretch/>
        </p:blipFill>
        <p:spPr>
          <a:xfrm>
            <a:off x="5035551" y="3315793"/>
            <a:ext cx="2588419" cy="133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DE4DAFC-F8E5-8E4C-86D7-B68BAAAE9CA1}"/>
              </a:ext>
            </a:extLst>
          </p:cNvPr>
          <p:cNvCxnSpPr>
            <a:cxnSpLocks/>
          </p:cNvCxnSpPr>
          <p:nvPr/>
        </p:nvCxnSpPr>
        <p:spPr>
          <a:xfrm>
            <a:off x="4572000" y="837448"/>
            <a:ext cx="0" cy="3946417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6540EC-47B2-8244-91A2-95411B891B07}"/>
              </a:ext>
            </a:extLst>
          </p:cNvPr>
          <p:cNvCxnSpPr/>
          <p:nvPr/>
        </p:nvCxnSpPr>
        <p:spPr>
          <a:xfrm>
            <a:off x="1143000" y="2584173"/>
            <a:ext cx="6858000" cy="0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150;p7">
            <a:extLst>
              <a:ext uri="{FF2B5EF4-FFF2-40B4-BE49-F238E27FC236}">
                <a16:creationId xmlns:a16="http://schemas.microsoft.com/office/drawing/2014/main" id="{005E5932-135F-DB43-A96F-7ED9A3E4A1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101" r="-237"/>
          <a:stretch/>
        </p:blipFill>
        <p:spPr>
          <a:xfrm>
            <a:off x="2864045" y="706820"/>
            <a:ext cx="1338543" cy="1626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8A5B6973-C5FE-474A-AEF3-495864DEF7C5}"/>
              </a:ext>
            </a:extLst>
          </p:cNvPr>
          <p:cNvGrpSpPr/>
          <p:nvPr/>
        </p:nvGrpSpPr>
        <p:grpSpPr>
          <a:xfrm>
            <a:off x="5276652" y="553271"/>
            <a:ext cx="1998537" cy="1998537"/>
            <a:chOff x="5511536" y="818377"/>
            <a:chExt cx="2664716" cy="266471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DF9027C-8861-1746-91DA-8D6C2954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536" y="818377"/>
              <a:ext cx="2664716" cy="266471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BDDD62C-62D4-F54F-9680-4114DF0D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5902" y="1599523"/>
              <a:ext cx="854329" cy="85432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37E3D12-DB85-9041-85AA-088C896E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6340" y="1654807"/>
              <a:ext cx="893291" cy="89329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3E6283D-19D9-C14F-8AB9-A8D98E2F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0349" y="1608055"/>
              <a:ext cx="851489" cy="851489"/>
            </a:xfrm>
            <a:prstGeom prst="rect">
              <a:avLst/>
            </a:prstGeom>
          </p:spPr>
        </p:pic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E5CF9CC-3890-9948-93AE-550210102E6A}"/>
              </a:ext>
            </a:extLst>
          </p:cNvPr>
          <p:cNvCxnSpPr/>
          <p:nvPr/>
        </p:nvCxnSpPr>
        <p:spPr>
          <a:xfrm flipV="1">
            <a:off x="4867472" y="656752"/>
            <a:ext cx="2844332" cy="1681796"/>
          </a:xfrm>
          <a:prstGeom prst="line">
            <a:avLst/>
          </a:prstGeom>
          <a:ln w="25400">
            <a:solidFill>
              <a:srgbClr val="FF7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720;p33">
            <a:extLst>
              <a:ext uri="{FF2B5EF4-FFF2-40B4-BE49-F238E27FC236}">
                <a16:creationId xmlns:a16="http://schemas.microsoft.com/office/drawing/2014/main" id="{096D3600-19C1-49DA-B172-9FF3ECC29219}"/>
              </a:ext>
            </a:extLst>
          </p:cNvPr>
          <p:cNvSpPr txBox="1">
            <a:spLocks/>
          </p:cNvSpPr>
          <p:nvPr/>
        </p:nvSpPr>
        <p:spPr>
          <a:xfrm>
            <a:off x="908441" y="-85028"/>
            <a:ext cx="7353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/>
              <a:t>BEFORE WE START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70C0"/>
                </a:solidFill>
              </a:rPr>
              <a:t>WHAT COLOR IS IT?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83810" y="2980033"/>
            <a:ext cx="2839555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0070C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BLUE</a:t>
            </a:r>
            <a:endParaRPr sz="1800" b="0" dirty="0">
              <a:solidFill>
                <a:srgbClr val="0070C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170" name="Picture 2" descr="Balón de fútbol azul Stock de Foto gratis - Public Domain Pictures">
            <a:extLst>
              <a:ext uri="{FF2B5EF4-FFF2-40B4-BE49-F238E27FC236}">
                <a16:creationId xmlns:a16="http://schemas.microsoft.com/office/drawing/2014/main" id="{66AF0F84-1010-4ADC-8DD2-B704B8C8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1491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21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50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70C0"/>
                </a:solidFill>
              </a:rPr>
              <a:t>WHAT COLOR IS IT?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311" name="Google Shape;1311;p50"/>
          <p:cNvSpPr txBox="1">
            <a:spLocks noGrp="1"/>
          </p:cNvSpPr>
          <p:nvPr>
            <p:ph type="ctrTitle" idx="4294967295"/>
          </p:nvPr>
        </p:nvSpPr>
        <p:spPr>
          <a:xfrm flipH="1">
            <a:off x="5983810" y="2980033"/>
            <a:ext cx="2839555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0070C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BLUE</a:t>
            </a:r>
            <a:endParaRPr sz="1800" b="0" dirty="0">
              <a:solidFill>
                <a:srgbClr val="0070C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13" name="Google Shape;1313;p50"/>
          <p:cNvSpPr txBox="1">
            <a:spLocks noGrp="1"/>
          </p:cNvSpPr>
          <p:nvPr>
            <p:ph type="ctrTitle" idx="4294967295"/>
          </p:nvPr>
        </p:nvSpPr>
        <p:spPr>
          <a:xfrm flipH="1">
            <a:off x="589317" y="2980033"/>
            <a:ext cx="2570872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dirty="0">
                <a:solidFill>
                  <a:srgbClr val="92D05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endParaRPr sz="1800" b="0" dirty="0">
              <a:solidFill>
                <a:srgbClr val="92D05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170" name="Picture 2" descr="Balón de fútbol azul Stock de Foto gratis - Public Domain Pictures">
            <a:extLst>
              <a:ext uri="{FF2B5EF4-FFF2-40B4-BE49-F238E27FC236}">
                <a16:creationId xmlns:a16="http://schemas.microsoft.com/office/drawing/2014/main" id="{66AF0F84-1010-4ADC-8DD2-B704B8C8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1491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8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52"/>
          <p:cNvGrpSpPr/>
          <p:nvPr/>
        </p:nvGrpSpPr>
        <p:grpSpPr>
          <a:xfrm>
            <a:off x="1545266" y="428723"/>
            <a:ext cx="6053041" cy="3882043"/>
            <a:chOff x="1545266" y="428723"/>
            <a:chExt cx="6053041" cy="3882043"/>
          </a:xfrm>
        </p:grpSpPr>
        <p:grpSp>
          <p:nvGrpSpPr>
            <p:cNvPr id="1411" name="Google Shape;1411;p52"/>
            <p:cNvGrpSpPr/>
            <p:nvPr/>
          </p:nvGrpSpPr>
          <p:grpSpPr>
            <a:xfrm rot="-122583">
              <a:off x="1601577" y="937348"/>
              <a:ext cx="5940420" cy="3268566"/>
              <a:chOff x="4219534" y="-908625"/>
              <a:chExt cx="4902266" cy="2535900"/>
            </a:xfrm>
          </p:grpSpPr>
          <p:sp>
            <p:nvSpPr>
              <p:cNvPr id="1412" name="Google Shape;1412;p52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3" name="Google Shape;1413;p52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414" name="Google Shape;1414;p52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52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52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417" name="Google Shape;1417;p52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52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52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52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52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52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52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52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chemeClr val="lt2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25" name="Google Shape;1425;p52"/>
            <p:cNvSpPr/>
            <p:nvPr/>
          </p:nvSpPr>
          <p:spPr>
            <a:xfrm rot="2859564">
              <a:off x="4213514" y="571245"/>
              <a:ext cx="716547" cy="74936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52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</a:t>
            </a:r>
            <a:r>
              <a:rPr lang="es-CL" dirty="0"/>
              <a:t>K</a:t>
            </a:r>
            <a:endParaRPr dirty="0"/>
          </a:p>
        </p:txBody>
      </p:sp>
      <p:grpSp>
        <p:nvGrpSpPr>
          <p:cNvPr id="1427" name="Google Shape;1427;p52"/>
          <p:cNvGrpSpPr/>
          <p:nvPr/>
        </p:nvGrpSpPr>
        <p:grpSpPr>
          <a:xfrm>
            <a:off x="6496604" y="479933"/>
            <a:ext cx="1429627" cy="1513522"/>
            <a:chOff x="6496604" y="479933"/>
            <a:chExt cx="1429627" cy="1513522"/>
          </a:xfrm>
        </p:grpSpPr>
        <p:grpSp>
          <p:nvGrpSpPr>
            <p:cNvPr id="1428" name="Google Shape;1428;p52"/>
            <p:cNvGrpSpPr/>
            <p:nvPr/>
          </p:nvGrpSpPr>
          <p:grpSpPr>
            <a:xfrm rot="-3913">
              <a:off x="6496603" y="549702"/>
              <a:ext cx="1429628" cy="1442938"/>
              <a:chOff x="1626000" y="605300"/>
              <a:chExt cx="4068375" cy="4132125"/>
            </a:xfrm>
          </p:grpSpPr>
          <p:sp>
            <p:nvSpPr>
              <p:cNvPr id="1429" name="Google Shape;1429;p52"/>
              <p:cNvSpPr/>
              <p:nvPr/>
            </p:nvSpPr>
            <p:spPr>
              <a:xfrm>
                <a:off x="1626000" y="605300"/>
                <a:ext cx="4068375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2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1" name="Google Shape;1431;p52"/>
            <p:cNvGrpSpPr/>
            <p:nvPr/>
          </p:nvGrpSpPr>
          <p:grpSpPr>
            <a:xfrm>
              <a:off x="7366475" y="479933"/>
              <a:ext cx="355973" cy="427192"/>
              <a:chOff x="2279900" y="1356008"/>
              <a:chExt cx="355973" cy="427192"/>
            </a:xfrm>
          </p:grpSpPr>
          <p:sp>
            <p:nvSpPr>
              <p:cNvPr id="1432" name="Google Shape;1432;p52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3" name="Google Shape;1433;p52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434" name="Google Shape;1434;p52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52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52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37" name="Google Shape;1437;p52"/>
          <p:cNvGrpSpPr/>
          <p:nvPr/>
        </p:nvGrpSpPr>
        <p:grpSpPr>
          <a:xfrm>
            <a:off x="932425" y="2979855"/>
            <a:ext cx="1796616" cy="1811593"/>
            <a:chOff x="932425" y="2979855"/>
            <a:chExt cx="1796616" cy="1811593"/>
          </a:xfrm>
        </p:grpSpPr>
        <p:grpSp>
          <p:nvGrpSpPr>
            <p:cNvPr id="1438" name="Google Shape;1438;p52"/>
            <p:cNvGrpSpPr/>
            <p:nvPr/>
          </p:nvGrpSpPr>
          <p:grpSpPr>
            <a:xfrm rot="1965279">
              <a:off x="1190274" y="3220694"/>
              <a:ext cx="1280919" cy="1329913"/>
              <a:chOff x="1190625" y="238125"/>
              <a:chExt cx="5164175" cy="5164175"/>
            </a:xfrm>
          </p:grpSpPr>
          <p:sp>
            <p:nvSpPr>
              <p:cNvPr id="1439" name="Google Shape;1439;p52"/>
              <p:cNvSpPr/>
              <p:nvPr/>
            </p:nvSpPr>
            <p:spPr>
              <a:xfrm>
                <a:off x="1190625" y="238125"/>
                <a:ext cx="5164175" cy="5164175"/>
              </a:xfrm>
              <a:custGeom>
                <a:avLst/>
                <a:gdLst/>
                <a:ahLst/>
                <a:cxnLst/>
                <a:rect l="l" t="t" r="r" b="b"/>
                <a:pathLst>
                  <a:path w="206567" h="206567" extrusionOk="0">
                    <a:moveTo>
                      <a:pt x="103283" y="0"/>
                    </a:moveTo>
                    <a:cubicBezTo>
                      <a:pt x="46210" y="0"/>
                      <a:pt x="0" y="46210"/>
                      <a:pt x="0" y="103283"/>
                    </a:cubicBezTo>
                    <a:cubicBezTo>
                      <a:pt x="0" y="160357"/>
                      <a:pt x="46210" y="206566"/>
                      <a:pt x="103283" y="206566"/>
                    </a:cubicBezTo>
                    <a:cubicBezTo>
                      <a:pt x="160357" y="206566"/>
                      <a:pt x="206566" y="160357"/>
                      <a:pt x="206566" y="103283"/>
                    </a:cubicBezTo>
                    <a:cubicBezTo>
                      <a:pt x="206566" y="46210"/>
                      <a:pt x="160357" y="0"/>
                      <a:pt x="103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2"/>
              <p:cNvSpPr/>
              <p:nvPr/>
            </p:nvSpPr>
            <p:spPr>
              <a:xfrm>
                <a:off x="1261375" y="1810300"/>
                <a:ext cx="490215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196086" h="16221" extrusionOk="0">
                    <a:moveTo>
                      <a:pt x="195550" y="1"/>
                    </a:moveTo>
                    <a:lnTo>
                      <a:pt x="383" y="14843"/>
                    </a:lnTo>
                    <a:cubicBezTo>
                      <a:pt x="230" y="15302"/>
                      <a:pt x="154" y="15761"/>
                      <a:pt x="1" y="16220"/>
                    </a:cubicBezTo>
                    <a:lnTo>
                      <a:pt x="196086" y="1378"/>
                    </a:lnTo>
                    <a:cubicBezTo>
                      <a:pt x="195933" y="919"/>
                      <a:pt x="195703" y="383"/>
                      <a:pt x="195550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1200175" y="2171800"/>
                <a:ext cx="5081950" cy="420800"/>
              </a:xfrm>
              <a:custGeom>
                <a:avLst/>
                <a:gdLst/>
                <a:ahLst/>
                <a:cxnLst/>
                <a:rect l="l" t="t" r="r" b="b"/>
                <a:pathLst>
                  <a:path w="203278" h="16832" extrusionOk="0">
                    <a:moveTo>
                      <a:pt x="202895" y="1"/>
                    </a:moveTo>
                    <a:lnTo>
                      <a:pt x="154" y="15455"/>
                    </a:lnTo>
                    <a:cubicBezTo>
                      <a:pt x="77" y="15914"/>
                      <a:pt x="77" y="16373"/>
                      <a:pt x="1" y="16832"/>
                    </a:cubicBezTo>
                    <a:lnTo>
                      <a:pt x="203277" y="1454"/>
                    </a:lnTo>
                    <a:lnTo>
                      <a:pt x="202895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2"/>
              <p:cNvSpPr/>
              <p:nvPr/>
            </p:nvSpPr>
            <p:spPr>
              <a:xfrm>
                <a:off x="1385700" y="1452650"/>
                <a:ext cx="4598050" cy="382550"/>
              </a:xfrm>
              <a:custGeom>
                <a:avLst/>
                <a:gdLst/>
                <a:ahLst/>
                <a:cxnLst/>
                <a:rect l="l" t="t" r="r" b="b"/>
                <a:pathLst>
                  <a:path w="183922" h="15302" extrusionOk="0">
                    <a:moveTo>
                      <a:pt x="183080" y="0"/>
                    </a:moveTo>
                    <a:lnTo>
                      <a:pt x="613" y="13848"/>
                    </a:lnTo>
                    <a:cubicBezTo>
                      <a:pt x="383" y="14307"/>
                      <a:pt x="230" y="14766"/>
                      <a:pt x="1" y="15302"/>
                    </a:cubicBezTo>
                    <a:lnTo>
                      <a:pt x="183921" y="1301"/>
                    </a:lnTo>
                    <a:cubicBezTo>
                      <a:pt x="183615" y="842"/>
                      <a:pt x="183386" y="383"/>
                      <a:pt x="183080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1586525" y="1098800"/>
                <a:ext cx="4140925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65637" h="13925" extrusionOk="0">
                    <a:moveTo>
                      <a:pt x="164489" y="1"/>
                    </a:moveTo>
                    <a:lnTo>
                      <a:pt x="919" y="12471"/>
                    </a:lnTo>
                    <a:cubicBezTo>
                      <a:pt x="613" y="12930"/>
                      <a:pt x="307" y="13389"/>
                      <a:pt x="1" y="13925"/>
                    </a:cubicBezTo>
                    <a:lnTo>
                      <a:pt x="165636" y="1378"/>
                    </a:lnTo>
                    <a:lnTo>
                      <a:pt x="164489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1192525" y="2539025"/>
                <a:ext cx="515080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06032" h="17062" extrusionOk="0">
                    <a:moveTo>
                      <a:pt x="205878" y="1"/>
                    </a:moveTo>
                    <a:lnTo>
                      <a:pt x="1" y="15684"/>
                    </a:lnTo>
                    <a:cubicBezTo>
                      <a:pt x="1" y="16144"/>
                      <a:pt x="77" y="16603"/>
                      <a:pt x="77" y="17062"/>
                    </a:cubicBezTo>
                    <a:lnTo>
                      <a:pt x="206031" y="1454"/>
                    </a:lnTo>
                    <a:lnTo>
                      <a:pt x="205878" y="1"/>
                    </a:ln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1890650" y="756450"/>
                <a:ext cx="3475300" cy="296475"/>
              </a:xfrm>
              <a:custGeom>
                <a:avLst/>
                <a:gdLst/>
                <a:ahLst/>
                <a:cxnLst/>
                <a:rect l="l" t="t" r="r" b="b"/>
                <a:pathLst>
                  <a:path w="139012" h="11859" extrusionOk="0">
                    <a:moveTo>
                      <a:pt x="137329" y="0"/>
                    </a:moveTo>
                    <a:lnTo>
                      <a:pt x="1454" y="10328"/>
                    </a:lnTo>
                    <a:cubicBezTo>
                      <a:pt x="995" y="10787"/>
                      <a:pt x="536" y="11247"/>
                      <a:pt x="0" y="11859"/>
                    </a:cubicBezTo>
                    <a:lnTo>
                      <a:pt x="139012" y="1301"/>
                    </a:lnTo>
                    <a:cubicBezTo>
                      <a:pt x="138476" y="842"/>
                      <a:pt x="137864" y="383"/>
                      <a:pt x="137329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1714675" y="4050025"/>
                <a:ext cx="4328350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173134" h="14537" extrusionOk="0">
                    <a:moveTo>
                      <a:pt x="173134" y="1"/>
                    </a:moveTo>
                    <a:lnTo>
                      <a:pt x="1" y="13160"/>
                    </a:lnTo>
                    <a:lnTo>
                      <a:pt x="1072" y="14537"/>
                    </a:lnTo>
                    <a:lnTo>
                      <a:pt x="172292" y="1531"/>
                    </a:lnTo>
                    <a:cubicBezTo>
                      <a:pt x="172598" y="995"/>
                      <a:pt x="172828" y="536"/>
                      <a:pt x="17313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2496950" y="4845700"/>
                <a:ext cx="2876650" cy="250575"/>
              </a:xfrm>
              <a:custGeom>
                <a:avLst/>
                <a:gdLst/>
                <a:ahLst/>
                <a:cxnLst/>
                <a:rect l="l" t="t" r="r" b="b"/>
                <a:pathLst>
                  <a:path w="115066" h="10023" extrusionOk="0">
                    <a:moveTo>
                      <a:pt x="115066" y="0"/>
                    </a:moveTo>
                    <a:lnTo>
                      <a:pt x="1" y="8798"/>
                    </a:lnTo>
                    <a:cubicBezTo>
                      <a:pt x="689" y="9181"/>
                      <a:pt x="1454" y="9640"/>
                      <a:pt x="2219" y="10022"/>
                    </a:cubicBezTo>
                    <a:lnTo>
                      <a:pt x="113077" y="1607"/>
                    </a:lnTo>
                    <a:cubicBezTo>
                      <a:pt x="113765" y="1071"/>
                      <a:pt x="114377" y="536"/>
                      <a:pt x="115066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3369125" y="5281775"/>
                <a:ext cx="11897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7588" h="4438" extrusionOk="0">
                    <a:moveTo>
                      <a:pt x="47587" y="0"/>
                    </a:moveTo>
                    <a:lnTo>
                      <a:pt x="0" y="3596"/>
                    </a:lnTo>
                    <a:cubicBezTo>
                      <a:pt x="2296" y="3979"/>
                      <a:pt x="4744" y="4285"/>
                      <a:pt x="7115" y="4438"/>
                    </a:cubicBezTo>
                    <a:lnTo>
                      <a:pt x="40625" y="1913"/>
                    </a:lnTo>
                    <a:cubicBezTo>
                      <a:pt x="42997" y="1301"/>
                      <a:pt x="45292" y="689"/>
                      <a:pt x="47587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2032175" y="4442125"/>
                <a:ext cx="3748825" cy="319425"/>
              </a:xfrm>
              <a:custGeom>
                <a:avLst/>
                <a:gdLst/>
                <a:ahLst/>
                <a:cxnLst/>
                <a:rect l="l" t="t" r="r" b="b"/>
                <a:pathLst>
                  <a:path w="149953" h="12777" extrusionOk="0">
                    <a:moveTo>
                      <a:pt x="149952" y="0"/>
                    </a:moveTo>
                    <a:lnTo>
                      <a:pt x="1" y="11400"/>
                    </a:lnTo>
                    <a:lnTo>
                      <a:pt x="1531" y="12777"/>
                    </a:lnTo>
                    <a:lnTo>
                      <a:pt x="148728" y="1530"/>
                    </a:lnTo>
                    <a:cubicBezTo>
                      <a:pt x="149111" y="1071"/>
                      <a:pt x="149570" y="612"/>
                      <a:pt x="149952" y="0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1332150" y="3286875"/>
                <a:ext cx="4982475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199299" h="16526" extrusionOk="0">
                    <a:moveTo>
                      <a:pt x="199299" y="1"/>
                    </a:moveTo>
                    <a:lnTo>
                      <a:pt x="0" y="15149"/>
                    </a:lnTo>
                    <a:lnTo>
                      <a:pt x="0" y="15149"/>
                    </a:lnTo>
                    <a:lnTo>
                      <a:pt x="459" y="16526"/>
                    </a:lnTo>
                    <a:lnTo>
                      <a:pt x="198993" y="1454"/>
                    </a:lnTo>
                    <a:cubicBezTo>
                      <a:pt x="199069" y="919"/>
                      <a:pt x="199146" y="460"/>
                      <a:pt x="199299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1236525" y="2910075"/>
                <a:ext cx="5116350" cy="424650"/>
              </a:xfrm>
              <a:custGeom>
                <a:avLst/>
                <a:gdLst/>
                <a:ahLst/>
                <a:cxnLst/>
                <a:rect l="l" t="t" r="r" b="b"/>
                <a:pathLst>
                  <a:path w="204654" h="16986" extrusionOk="0">
                    <a:moveTo>
                      <a:pt x="204654" y="1"/>
                    </a:moveTo>
                    <a:lnTo>
                      <a:pt x="0" y="15608"/>
                    </a:lnTo>
                    <a:cubicBezTo>
                      <a:pt x="77" y="16067"/>
                      <a:pt x="153" y="16526"/>
                      <a:pt x="306" y="16985"/>
                    </a:cubicBezTo>
                    <a:lnTo>
                      <a:pt x="204577" y="1455"/>
                    </a:lnTo>
                    <a:cubicBezTo>
                      <a:pt x="204577" y="995"/>
                      <a:pt x="204577" y="460"/>
                      <a:pt x="204654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1488975" y="3665575"/>
                <a:ext cx="4724275" cy="392125"/>
              </a:xfrm>
              <a:custGeom>
                <a:avLst/>
                <a:gdLst/>
                <a:ahLst/>
                <a:cxnLst/>
                <a:rect l="l" t="t" r="r" b="b"/>
                <a:pathLst>
                  <a:path w="188971" h="15685" extrusionOk="0">
                    <a:moveTo>
                      <a:pt x="188971" y="1"/>
                    </a:moveTo>
                    <a:lnTo>
                      <a:pt x="1" y="14384"/>
                    </a:lnTo>
                    <a:cubicBezTo>
                      <a:pt x="230" y="14766"/>
                      <a:pt x="460" y="15302"/>
                      <a:pt x="689" y="15685"/>
                    </a:cubicBezTo>
                    <a:lnTo>
                      <a:pt x="188435" y="1454"/>
                    </a:lnTo>
                    <a:cubicBezTo>
                      <a:pt x="188588" y="995"/>
                      <a:pt x="188818" y="536"/>
                      <a:pt x="188971" y="1"/>
                    </a:cubicBezTo>
                    <a:close/>
                  </a:path>
                </a:pathLst>
              </a:custGeom>
              <a:solidFill>
                <a:srgbClr val="E6F5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52"/>
            <p:cNvSpPr/>
            <p:nvPr/>
          </p:nvSpPr>
          <p:spPr>
            <a:xfrm rot="-1024061">
              <a:off x="1046307" y="3276333"/>
              <a:ext cx="528014" cy="55221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FFFFF">
                <a:alpha val="6201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52"/>
          <p:cNvSpPr/>
          <p:nvPr/>
        </p:nvSpPr>
        <p:spPr>
          <a:xfrm rot="-496542">
            <a:off x="6921644" y="964224"/>
            <a:ext cx="655321" cy="614992"/>
          </a:xfrm>
          <a:custGeom>
            <a:avLst/>
            <a:gdLst/>
            <a:ahLst/>
            <a:cxnLst/>
            <a:rect l="l" t="t" r="r" b="b"/>
            <a:pathLst>
              <a:path w="25053" h="23509" extrusionOk="0">
                <a:moveTo>
                  <a:pt x="7281" y="387"/>
                </a:moveTo>
                <a:cubicBezTo>
                  <a:pt x="7500" y="387"/>
                  <a:pt x="7720" y="403"/>
                  <a:pt x="7939" y="436"/>
                </a:cubicBezTo>
                <a:lnTo>
                  <a:pt x="7962" y="436"/>
                </a:lnTo>
                <a:cubicBezTo>
                  <a:pt x="7168" y="459"/>
                  <a:pt x="6374" y="646"/>
                  <a:pt x="5651" y="996"/>
                </a:cubicBezTo>
                <a:cubicBezTo>
                  <a:pt x="5230" y="1090"/>
                  <a:pt x="4833" y="1207"/>
                  <a:pt x="4436" y="1393"/>
                </a:cubicBezTo>
                <a:cubicBezTo>
                  <a:pt x="5244" y="740"/>
                  <a:pt x="6257" y="387"/>
                  <a:pt x="7281" y="387"/>
                </a:cubicBezTo>
                <a:close/>
                <a:moveTo>
                  <a:pt x="8124" y="768"/>
                </a:moveTo>
                <a:cubicBezTo>
                  <a:pt x="8558" y="768"/>
                  <a:pt x="8988" y="825"/>
                  <a:pt x="9410" y="926"/>
                </a:cubicBezTo>
                <a:cubicBezTo>
                  <a:pt x="9760" y="1090"/>
                  <a:pt x="10063" y="1323"/>
                  <a:pt x="10344" y="1580"/>
                </a:cubicBezTo>
                <a:cubicBezTo>
                  <a:pt x="10484" y="1674"/>
                  <a:pt x="10577" y="1790"/>
                  <a:pt x="10694" y="1907"/>
                </a:cubicBezTo>
                <a:cubicBezTo>
                  <a:pt x="9690" y="1230"/>
                  <a:pt x="8522" y="856"/>
                  <a:pt x="7332" y="833"/>
                </a:cubicBezTo>
                <a:cubicBezTo>
                  <a:pt x="7596" y="789"/>
                  <a:pt x="7860" y="768"/>
                  <a:pt x="8124" y="768"/>
                </a:cubicBezTo>
                <a:close/>
                <a:moveTo>
                  <a:pt x="10811" y="1510"/>
                </a:moveTo>
                <a:cubicBezTo>
                  <a:pt x="11511" y="1977"/>
                  <a:pt x="12071" y="2654"/>
                  <a:pt x="12398" y="3448"/>
                </a:cubicBezTo>
                <a:cubicBezTo>
                  <a:pt x="12211" y="3238"/>
                  <a:pt x="12048" y="3051"/>
                  <a:pt x="11861" y="2864"/>
                </a:cubicBezTo>
                <a:cubicBezTo>
                  <a:pt x="11558" y="2374"/>
                  <a:pt x="11207" y="1907"/>
                  <a:pt x="10811" y="1510"/>
                </a:cubicBezTo>
                <a:close/>
                <a:moveTo>
                  <a:pt x="4390" y="1814"/>
                </a:moveTo>
                <a:lnTo>
                  <a:pt x="4390" y="1814"/>
                </a:lnTo>
                <a:cubicBezTo>
                  <a:pt x="4250" y="1954"/>
                  <a:pt x="4110" y="2094"/>
                  <a:pt x="3946" y="2234"/>
                </a:cubicBezTo>
                <a:cubicBezTo>
                  <a:pt x="3433" y="2654"/>
                  <a:pt x="3012" y="3168"/>
                  <a:pt x="2709" y="3751"/>
                </a:cubicBezTo>
                <a:cubicBezTo>
                  <a:pt x="2896" y="3331"/>
                  <a:pt x="3106" y="2911"/>
                  <a:pt x="3386" y="2537"/>
                </a:cubicBezTo>
                <a:lnTo>
                  <a:pt x="3362" y="2514"/>
                </a:lnTo>
                <a:lnTo>
                  <a:pt x="3433" y="2444"/>
                </a:lnTo>
                <a:cubicBezTo>
                  <a:pt x="3736" y="2187"/>
                  <a:pt x="4063" y="1977"/>
                  <a:pt x="4390" y="1814"/>
                </a:cubicBezTo>
                <a:close/>
                <a:moveTo>
                  <a:pt x="7121" y="1145"/>
                </a:moveTo>
                <a:cubicBezTo>
                  <a:pt x="7588" y="1145"/>
                  <a:pt x="8055" y="1203"/>
                  <a:pt x="8522" y="1323"/>
                </a:cubicBezTo>
                <a:cubicBezTo>
                  <a:pt x="9643" y="1580"/>
                  <a:pt x="10694" y="2164"/>
                  <a:pt x="11511" y="2958"/>
                </a:cubicBezTo>
                <a:cubicBezTo>
                  <a:pt x="11814" y="3448"/>
                  <a:pt x="12071" y="3938"/>
                  <a:pt x="12258" y="4475"/>
                </a:cubicBezTo>
                <a:cubicBezTo>
                  <a:pt x="11013" y="2655"/>
                  <a:pt x="8888" y="1307"/>
                  <a:pt x="6772" y="1307"/>
                </a:cubicBezTo>
                <a:cubicBezTo>
                  <a:pt x="6309" y="1307"/>
                  <a:pt x="5847" y="1372"/>
                  <a:pt x="5394" y="1510"/>
                </a:cubicBezTo>
                <a:cubicBezTo>
                  <a:pt x="5534" y="1440"/>
                  <a:pt x="5651" y="1370"/>
                  <a:pt x="5791" y="1300"/>
                </a:cubicBezTo>
                <a:cubicBezTo>
                  <a:pt x="6234" y="1198"/>
                  <a:pt x="6677" y="1145"/>
                  <a:pt x="7121" y="1145"/>
                </a:cubicBezTo>
                <a:close/>
                <a:moveTo>
                  <a:pt x="19628" y="1427"/>
                </a:moveTo>
                <a:cubicBezTo>
                  <a:pt x="20597" y="1427"/>
                  <a:pt x="21526" y="1840"/>
                  <a:pt x="22204" y="2561"/>
                </a:cubicBezTo>
                <a:cubicBezTo>
                  <a:pt x="21617" y="2032"/>
                  <a:pt x="20849" y="1733"/>
                  <a:pt x="19886" y="1733"/>
                </a:cubicBezTo>
                <a:cubicBezTo>
                  <a:pt x="19701" y="1733"/>
                  <a:pt x="19509" y="1744"/>
                  <a:pt x="19309" y="1767"/>
                </a:cubicBezTo>
                <a:cubicBezTo>
                  <a:pt x="17255" y="2024"/>
                  <a:pt x="15714" y="3331"/>
                  <a:pt x="14570" y="4942"/>
                </a:cubicBezTo>
                <a:cubicBezTo>
                  <a:pt x="15480" y="3098"/>
                  <a:pt x="17208" y="1580"/>
                  <a:pt x="19333" y="1440"/>
                </a:cubicBezTo>
                <a:cubicBezTo>
                  <a:pt x="19431" y="1431"/>
                  <a:pt x="19530" y="1427"/>
                  <a:pt x="19628" y="1427"/>
                </a:cubicBezTo>
                <a:close/>
                <a:moveTo>
                  <a:pt x="12445" y="4032"/>
                </a:moveTo>
                <a:lnTo>
                  <a:pt x="12445" y="4032"/>
                </a:lnTo>
                <a:cubicBezTo>
                  <a:pt x="12678" y="4359"/>
                  <a:pt x="12888" y="4709"/>
                  <a:pt x="13075" y="5059"/>
                </a:cubicBezTo>
                <a:cubicBezTo>
                  <a:pt x="13029" y="5176"/>
                  <a:pt x="12959" y="5292"/>
                  <a:pt x="12912" y="5409"/>
                </a:cubicBezTo>
                <a:lnTo>
                  <a:pt x="12912" y="5386"/>
                </a:lnTo>
                <a:cubicBezTo>
                  <a:pt x="12795" y="4942"/>
                  <a:pt x="12632" y="4475"/>
                  <a:pt x="12445" y="4032"/>
                </a:cubicBezTo>
                <a:close/>
                <a:moveTo>
                  <a:pt x="17348" y="1603"/>
                </a:moveTo>
                <a:cubicBezTo>
                  <a:pt x="15644" y="2491"/>
                  <a:pt x="14383" y="4032"/>
                  <a:pt x="13846" y="5876"/>
                </a:cubicBezTo>
                <a:cubicBezTo>
                  <a:pt x="13706" y="5643"/>
                  <a:pt x="13589" y="5409"/>
                  <a:pt x="13472" y="5176"/>
                </a:cubicBezTo>
                <a:cubicBezTo>
                  <a:pt x="14336" y="3588"/>
                  <a:pt x="15620" y="2211"/>
                  <a:pt x="17348" y="1603"/>
                </a:cubicBezTo>
                <a:close/>
                <a:moveTo>
                  <a:pt x="15446" y="4444"/>
                </a:moveTo>
                <a:cubicBezTo>
                  <a:pt x="15062" y="5147"/>
                  <a:pt x="14701" y="5852"/>
                  <a:pt x="14406" y="6600"/>
                </a:cubicBezTo>
                <a:cubicBezTo>
                  <a:pt x="14313" y="6507"/>
                  <a:pt x="14243" y="6413"/>
                  <a:pt x="14149" y="6296"/>
                </a:cubicBezTo>
                <a:cubicBezTo>
                  <a:pt x="14515" y="5634"/>
                  <a:pt x="14947" y="5017"/>
                  <a:pt x="15446" y="4444"/>
                </a:cubicBezTo>
                <a:close/>
                <a:moveTo>
                  <a:pt x="13309" y="5479"/>
                </a:moveTo>
                <a:cubicBezTo>
                  <a:pt x="13449" y="5783"/>
                  <a:pt x="13566" y="6086"/>
                  <a:pt x="13682" y="6413"/>
                </a:cubicBezTo>
                <a:cubicBezTo>
                  <a:pt x="13542" y="6647"/>
                  <a:pt x="13426" y="6880"/>
                  <a:pt x="13309" y="7114"/>
                </a:cubicBezTo>
                <a:lnTo>
                  <a:pt x="13309" y="7090"/>
                </a:lnTo>
                <a:cubicBezTo>
                  <a:pt x="13262" y="6810"/>
                  <a:pt x="13215" y="6507"/>
                  <a:pt x="13122" y="6226"/>
                </a:cubicBezTo>
                <a:cubicBezTo>
                  <a:pt x="13099" y="6133"/>
                  <a:pt x="13075" y="6063"/>
                  <a:pt x="13052" y="5993"/>
                </a:cubicBezTo>
                <a:cubicBezTo>
                  <a:pt x="13145" y="5806"/>
                  <a:pt x="13215" y="5643"/>
                  <a:pt x="13309" y="5479"/>
                </a:cubicBezTo>
                <a:close/>
                <a:moveTo>
                  <a:pt x="19980" y="2122"/>
                </a:moveTo>
                <a:cubicBezTo>
                  <a:pt x="20731" y="2122"/>
                  <a:pt x="21469" y="2315"/>
                  <a:pt x="22041" y="2818"/>
                </a:cubicBezTo>
                <a:cubicBezTo>
                  <a:pt x="22998" y="3635"/>
                  <a:pt x="23162" y="4966"/>
                  <a:pt x="23162" y="6133"/>
                </a:cubicBezTo>
                <a:lnTo>
                  <a:pt x="23138" y="6133"/>
                </a:lnTo>
                <a:cubicBezTo>
                  <a:pt x="23138" y="6717"/>
                  <a:pt x="23092" y="7277"/>
                  <a:pt x="22998" y="7837"/>
                </a:cubicBezTo>
                <a:cubicBezTo>
                  <a:pt x="23138" y="6740"/>
                  <a:pt x="22975" y="5643"/>
                  <a:pt x="22555" y="4615"/>
                </a:cubicBezTo>
                <a:cubicBezTo>
                  <a:pt x="21900" y="3201"/>
                  <a:pt x="20501" y="2321"/>
                  <a:pt x="18978" y="2321"/>
                </a:cubicBezTo>
                <a:cubicBezTo>
                  <a:pt x="18817" y="2321"/>
                  <a:pt x="18655" y="2330"/>
                  <a:pt x="18492" y="2351"/>
                </a:cubicBezTo>
                <a:cubicBezTo>
                  <a:pt x="18962" y="2210"/>
                  <a:pt x="19474" y="2122"/>
                  <a:pt x="19980" y="2122"/>
                </a:cubicBezTo>
                <a:close/>
                <a:moveTo>
                  <a:pt x="14009" y="6553"/>
                </a:moveTo>
                <a:cubicBezTo>
                  <a:pt x="14126" y="6647"/>
                  <a:pt x="14196" y="6740"/>
                  <a:pt x="14289" y="6833"/>
                </a:cubicBezTo>
                <a:cubicBezTo>
                  <a:pt x="14056" y="7347"/>
                  <a:pt x="13799" y="7814"/>
                  <a:pt x="13496" y="8281"/>
                </a:cubicBezTo>
                <a:cubicBezTo>
                  <a:pt x="13472" y="8118"/>
                  <a:pt x="13426" y="7954"/>
                  <a:pt x="13402" y="7767"/>
                </a:cubicBezTo>
                <a:cubicBezTo>
                  <a:pt x="13542" y="7487"/>
                  <a:pt x="13706" y="7184"/>
                  <a:pt x="13846" y="6903"/>
                </a:cubicBezTo>
                <a:cubicBezTo>
                  <a:pt x="13861" y="6914"/>
                  <a:pt x="13878" y="6918"/>
                  <a:pt x="13894" y="6918"/>
                </a:cubicBezTo>
                <a:cubicBezTo>
                  <a:pt x="13951" y="6918"/>
                  <a:pt x="14004" y="6860"/>
                  <a:pt x="13986" y="6787"/>
                </a:cubicBezTo>
                <a:cubicBezTo>
                  <a:pt x="13986" y="6763"/>
                  <a:pt x="13963" y="6717"/>
                  <a:pt x="13963" y="6670"/>
                </a:cubicBezTo>
                <a:cubicBezTo>
                  <a:pt x="13939" y="6623"/>
                  <a:pt x="14009" y="6600"/>
                  <a:pt x="14009" y="6553"/>
                </a:cubicBezTo>
                <a:close/>
                <a:moveTo>
                  <a:pt x="23232" y="4172"/>
                </a:moveTo>
                <a:cubicBezTo>
                  <a:pt x="23512" y="4826"/>
                  <a:pt x="23652" y="5549"/>
                  <a:pt x="23652" y="6250"/>
                </a:cubicBezTo>
                <a:cubicBezTo>
                  <a:pt x="23652" y="7417"/>
                  <a:pt x="23442" y="8585"/>
                  <a:pt x="23022" y="9682"/>
                </a:cubicBezTo>
                <a:cubicBezTo>
                  <a:pt x="23348" y="8491"/>
                  <a:pt x="23512" y="7254"/>
                  <a:pt x="23512" y="5993"/>
                </a:cubicBezTo>
                <a:cubicBezTo>
                  <a:pt x="23512" y="5386"/>
                  <a:pt x="23418" y="4755"/>
                  <a:pt x="23232" y="4172"/>
                </a:cubicBezTo>
                <a:close/>
                <a:moveTo>
                  <a:pt x="23068" y="3074"/>
                </a:moveTo>
                <a:lnTo>
                  <a:pt x="23068" y="3074"/>
                </a:lnTo>
                <a:cubicBezTo>
                  <a:pt x="23278" y="3355"/>
                  <a:pt x="23465" y="3658"/>
                  <a:pt x="23605" y="3962"/>
                </a:cubicBezTo>
                <a:cubicBezTo>
                  <a:pt x="24656" y="6296"/>
                  <a:pt x="24142" y="9215"/>
                  <a:pt x="23302" y="11550"/>
                </a:cubicBezTo>
                <a:cubicBezTo>
                  <a:pt x="22555" y="13464"/>
                  <a:pt x="21527" y="15262"/>
                  <a:pt x="20243" y="16850"/>
                </a:cubicBezTo>
                <a:cubicBezTo>
                  <a:pt x="20687" y="15939"/>
                  <a:pt x="21084" y="14982"/>
                  <a:pt x="21504" y="14025"/>
                </a:cubicBezTo>
                <a:cubicBezTo>
                  <a:pt x="22695" y="11410"/>
                  <a:pt x="24376" y="8468"/>
                  <a:pt x="23955" y="5456"/>
                </a:cubicBezTo>
                <a:cubicBezTo>
                  <a:pt x="23839" y="4615"/>
                  <a:pt x="23535" y="3798"/>
                  <a:pt x="23068" y="3074"/>
                </a:cubicBezTo>
                <a:close/>
                <a:moveTo>
                  <a:pt x="2989" y="10429"/>
                </a:moveTo>
                <a:cubicBezTo>
                  <a:pt x="3643" y="11783"/>
                  <a:pt x="4460" y="13091"/>
                  <a:pt x="5394" y="14282"/>
                </a:cubicBezTo>
                <a:cubicBezTo>
                  <a:pt x="6514" y="15729"/>
                  <a:pt x="7705" y="17083"/>
                  <a:pt x="9013" y="18367"/>
                </a:cubicBezTo>
                <a:cubicBezTo>
                  <a:pt x="7705" y="17247"/>
                  <a:pt x="6514" y="16033"/>
                  <a:pt x="5394" y="14748"/>
                </a:cubicBezTo>
                <a:cubicBezTo>
                  <a:pt x="4343" y="13441"/>
                  <a:pt x="3526" y="11993"/>
                  <a:pt x="2989" y="10429"/>
                </a:cubicBezTo>
                <a:close/>
                <a:moveTo>
                  <a:pt x="20453" y="15566"/>
                </a:moveTo>
                <a:cubicBezTo>
                  <a:pt x="20103" y="16383"/>
                  <a:pt x="19729" y="17200"/>
                  <a:pt x="19286" y="17994"/>
                </a:cubicBezTo>
                <a:lnTo>
                  <a:pt x="19146" y="18181"/>
                </a:lnTo>
                <a:cubicBezTo>
                  <a:pt x="18375" y="19045"/>
                  <a:pt x="17581" y="19862"/>
                  <a:pt x="16764" y="20679"/>
                </a:cubicBezTo>
                <a:lnTo>
                  <a:pt x="16391" y="21052"/>
                </a:lnTo>
                <a:cubicBezTo>
                  <a:pt x="16531" y="20866"/>
                  <a:pt x="16671" y="20679"/>
                  <a:pt x="16811" y="20515"/>
                </a:cubicBezTo>
                <a:cubicBezTo>
                  <a:pt x="18165" y="18975"/>
                  <a:pt x="19379" y="17293"/>
                  <a:pt x="20453" y="15566"/>
                </a:cubicBezTo>
                <a:close/>
                <a:moveTo>
                  <a:pt x="2569" y="3355"/>
                </a:moveTo>
                <a:cubicBezTo>
                  <a:pt x="2102" y="4405"/>
                  <a:pt x="1915" y="5549"/>
                  <a:pt x="2008" y="6693"/>
                </a:cubicBezTo>
                <a:cubicBezTo>
                  <a:pt x="2008" y="6974"/>
                  <a:pt x="2055" y="7230"/>
                  <a:pt x="2078" y="7487"/>
                </a:cubicBezTo>
                <a:cubicBezTo>
                  <a:pt x="2102" y="9869"/>
                  <a:pt x="3106" y="12133"/>
                  <a:pt x="4483" y="14071"/>
                </a:cubicBezTo>
                <a:cubicBezTo>
                  <a:pt x="6258" y="16546"/>
                  <a:pt x="8639" y="18461"/>
                  <a:pt x="10904" y="20492"/>
                </a:cubicBezTo>
                <a:lnTo>
                  <a:pt x="10927" y="20515"/>
                </a:lnTo>
                <a:cubicBezTo>
                  <a:pt x="11348" y="21006"/>
                  <a:pt x="11768" y="21473"/>
                  <a:pt x="12188" y="21963"/>
                </a:cubicBezTo>
                <a:cubicBezTo>
                  <a:pt x="10367" y="20445"/>
                  <a:pt x="8616" y="18834"/>
                  <a:pt x="6935" y="17153"/>
                </a:cubicBezTo>
                <a:cubicBezTo>
                  <a:pt x="3759" y="13978"/>
                  <a:pt x="0" y="9635"/>
                  <a:pt x="1775" y="4779"/>
                </a:cubicBezTo>
                <a:cubicBezTo>
                  <a:pt x="1962" y="4265"/>
                  <a:pt x="2218" y="3775"/>
                  <a:pt x="2569" y="3355"/>
                </a:cubicBezTo>
                <a:close/>
                <a:moveTo>
                  <a:pt x="16437" y="20445"/>
                </a:moveTo>
                <a:lnTo>
                  <a:pt x="16437" y="20445"/>
                </a:lnTo>
                <a:cubicBezTo>
                  <a:pt x="16274" y="20632"/>
                  <a:pt x="16111" y="20819"/>
                  <a:pt x="15947" y="21006"/>
                </a:cubicBezTo>
                <a:cubicBezTo>
                  <a:pt x="15550" y="21449"/>
                  <a:pt x="15130" y="21870"/>
                  <a:pt x="14616" y="21963"/>
                </a:cubicBezTo>
                <a:cubicBezTo>
                  <a:pt x="15247" y="21496"/>
                  <a:pt x="15854" y="20982"/>
                  <a:pt x="16437" y="20445"/>
                </a:cubicBezTo>
                <a:close/>
                <a:moveTo>
                  <a:pt x="6834" y="1734"/>
                </a:moveTo>
                <a:cubicBezTo>
                  <a:pt x="7508" y="1734"/>
                  <a:pt x="8208" y="1867"/>
                  <a:pt x="8896" y="2140"/>
                </a:cubicBezTo>
                <a:cubicBezTo>
                  <a:pt x="10507" y="2771"/>
                  <a:pt x="11814" y="3962"/>
                  <a:pt x="12608" y="5503"/>
                </a:cubicBezTo>
                <a:cubicBezTo>
                  <a:pt x="12632" y="5619"/>
                  <a:pt x="12655" y="5759"/>
                  <a:pt x="12678" y="5876"/>
                </a:cubicBezTo>
                <a:cubicBezTo>
                  <a:pt x="12585" y="6110"/>
                  <a:pt x="12492" y="6343"/>
                  <a:pt x="12398" y="6577"/>
                </a:cubicBezTo>
                <a:cubicBezTo>
                  <a:pt x="12342" y="6732"/>
                  <a:pt x="12456" y="6827"/>
                  <a:pt x="12575" y="6827"/>
                </a:cubicBezTo>
                <a:cubicBezTo>
                  <a:pt x="12654" y="6827"/>
                  <a:pt x="12735" y="6786"/>
                  <a:pt x="12772" y="6693"/>
                </a:cubicBezTo>
                <a:cubicBezTo>
                  <a:pt x="12795" y="6647"/>
                  <a:pt x="12818" y="6600"/>
                  <a:pt x="12842" y="6530"/>
                </a:cubicBezTo>
                <a:cubicBezTo>
                  <a:pt x="12959" y="7090"/>
                  <a:pt x="13052" y="7651"/>
                  <a:pt x="13122" y="8188"/>
                </a:cubicBezTo>
                <a:cubicBezTo>
                  <a:pt x="13122" y="8258"/>
                  <a:pt x="13122" y="8351"/>
                  <a:pt x="13099" y="8421"/>
                </a:cubicBezTo>
                <a:cubicBezTo>
                  <a:pt x="13099" y="8468"/>
                  <a:pt x="13122" y="8515"/>
                  <a:pt x="13169" y="8515"/>
                </a:cubicBezTo>
                <a:lnTo>
                  <a:pt x="13215" y="8748"/>
                </a:lnTo>
                <a:cubicBezTo>
                  <a:pt x="13230" y="8834"/>
                  <a:pt x="13296" y="8884"/>
                  <a:pt x="13367" y="8884"/>
                </a:cubicBezTo>
                <a:cubicBezTo>
                  <a:pt x="13412" y="8884"/>
                  <a:pt x="13459" y="8864"/>
                  <a:pt x="13496" y="8818"/>
                </a:cubicBezTo>
                <a:cubicBezTo>
                  <a:pt x="14733" y="7324"/>
                  <a:pt x="15037" y="5269"/>
                  <a:pt x="16321" y="3845"/>
                </a:cubicBezTo>
                <a:cubicBezTo>
                  <a:pt x="17024" y="3060"/>
                  <a:pt x="18004" y="2680"/>
                  <a:pt x="18979" y="2680"/>
                </a:cubicBezTo>
                <a:cubicBezTo>
                  <a:pt x="20238" y="2680"/>
                  <a:pt x="21490" y="3312"/>
                  <a:pt x="22134" y="4522"/>
                </a:cubicBezTo>
                <a:cubicBezTo>
                  <a:pt x="23162" y="6507"/>
                  <a:pt x="22555" y="9052"/>
                  <a:pt x="21924" y="11083"/>
                </a:cubicBezTo>
                <a:cubicBezTo>
                  <a:pt x="21294" y="13091"/>
                  <a:pt x="20383" y="15005"/>
                  <a:pt x="19192" y="16756"/>
                </a:cubicBezTo>
                <a:lnTo>
                  <a:pt x="19169" y="16733"/>
                </a:lnTo>
                <a:cubicBezTo>
                  <a:pt x="18002" y="18484"/>
                  <a:pt x="16554" y="20025"/>
                  <a:pt x="14896" y="21333"/>
                </a:cubicBezTo>
                <a:cubicBezTo>
                  <a:pt x="14686" y="21496"/>
                  <a:pt x="14406" y="21753"/>
                  <a:pt x="14126" y="21986"/>
                </a:cubicBezTo>
                <a:cubicBezTo>
                  <a:pt x="13963" y="21963"/>
                  <a:pt x="13822" y="21916"/>
                  <a:pt x="13659" y="21846"/>
                </a:cubicBezTo>
                <a:cubicBezTo>
                  <a:pt x="13029" y="21566"/>
                  <a:pt x="12445" y="20982"/>
                  <a:pt x="11908" y="20539"/>
                </a:cubicBezTo>
                <a:cubicBezTo>
                  <a:pt x="11207" y="19978"/>
                  <a:pt x="10530" y="19371"/>
                  <a:pt x="9877" y="18741"/>
                </a:cubicBezTo>
                <a:lnTo>
                  <a:pt x="9456" y="18251"/>
                </a:lnTo>
                <a:cubicBezTo>
                  <a:pt x="7822" y="16360"/>
                  <a:pt x="6141" y="14492"/>
                  <a:pt x="4763" y="12437"/>
                </a:cubicBezTo>
                <a:cubicBezTo>
                  <a:pt x="3596" y="10733"/>
                  <a:pt x="2475" y="8701"/>
                  <a:pt x="2429" y="6577"/>
                </a:cubicBezTo>
                <a:cubicBezTo>
                  <a:pt x="2499" y="5199"/>
                  <a:pt x="3012" y="3868"/>
                  <a:pt x="3899" y="2794"/>
                </a:cubicBezTo>
                <a:cubicBezTo>
                  <a:pt x="4684" y="2097"/>
                  <a:pt x="5722" y="1734"/>
                  <a:pt x="6834" y="1734"/>
                </a:cubicBezTo>
                <a:close/>
                <a:moveTo>
                  <a:pt x="11511" y="20656"/>
                </a:moveTo>
                <a:lnTo>
                  <a:pt x="11511" y="20656"/>
                </a:lnTo>
                <a:cubicBezTo>
                  <a:pt x="12137" y="21212"/>
                  <a:pt x="12901" y="21975"/>
                  <a:pt x="13711" y="22260"/>
                </a:cubicBezTo>
                <a:lnTo>
                  <a:pt x="13711" y="22260"/>
                </a:lnTo>
                <a:cubicBezTo>
                  <a:pt x="13693" y="22277"/>
                  <a:pt x="13671" y="22290"/>
                  <a:pt x="13636" y="22290"/>
                </a:cubicBezTo>
                <a:cubicBezTo>
                  <a:pt x="13005" y="22103"/>
                  <a:pt x="12328" y="21519"/>
                  <a:pt x="11744" y="20936"/>
                </a:cubicBezTo>
                <a:lnTo>
                  <a:pt x="11511" y="20656"/>
                </a:lnTo>
                <a:close/>
                <a:moveTo>
                  <a:pt x="14966" y="22407"/>
                </a:moveTo>
                <a:cubicBezTo>
                  <a:pt x="14896" y="22477"/>
                  <a:pt x="14826" y="22547"/>
                  <a:pt x="14756" y="22617"/>
                </a:cubicBezTo>
                <a:lnTo>
                  <a:pt x="14756" y="22593"/>
                </a:lnTo>
                <a:cubicBezTo>
                  <a:pt x="14509" y="22898"/>
                  <a:pt x="14137" y="23063"/>
                  <a:pt x="13756" y="23063"/>
                </a:cubicBezTo>
                <a:cubicBezTo>
                  <a:pt x="13669" y="23063"/>
                  <a:pt x="13582" y="23054"/>
                  <a:pt x="13496" y="23037"/>
                </a:cubicBezTo>
                <a:cubicBezTo>
                  <a:pt x="13426" y="22990"/>
                  <a:pt x="13355" y="22944"/>
                  <a:pt x="13285" y="22874"/>
                </a:cubicBezTo>
                <a:lnTo>
                  <a:pt x="13402" y="22804"/>
                </a:lnTo>
                <a:cubicBezTo>
                  <a:pt x="13496" y="22850"/>
                  <a:pt x="13589" y="22874"/>
                  <a:pt x="13682" y="22897"/>
                </a:cubicBezTo>
                <a:cubicBezTo>
                  <a:pt x="13713" y="22900"/>
                  <a:pt x="13743" y="22902"/>
                  <a:pt x="13773" y="22902"/>
                </a:cubicBezTo>
                <a:cubicBezTo>
                  <a:pt x="14207" y="22902"/>
                  <a:pt x="14617" y="22603"/>
                  <a:pt x="14966" y="22407"/>
                </a:cubicBezTo>
                <a:close/>
                <a:moveTo>
                  <a:pt x="7281" y="1"/>
                </a:moveTo>
                <a:cubicBezTo>
                  <a:pt x="6455" y="1"/>
                  <a:pt x="5631" y="217"/>
                  <a:pt x="4903" y="646"/>
                </a:cubicBezTo>
                <a:cubicBezTo>
                  <a:pt x="4273" y="1020"/>
                  <a:pt x="3713" y="1533"/>
                  <a:pt x="3269" y="2117"/>
                </a:cubicBezTo>
                <a:lnTo>
                  <a:pt x="3036" y="2304"/>
                </a:lnTo>
                <a:cubicBezTo>
                  <a:pt x="1308" y="3868"/>
                  <a:pt x="771" y="6343"/>
                  <a:pt x="1098" y="8585"/>
                </a:cubicBezTo>
                <a:cubicBezTo>
                  <a:pt x="1495" y="11316"/>
                  <a:pt x="3176" y="13628"/>
                  <a:pt x="4997" y="15612"/>
                </a:cubicBezTo>
                <a:cubicBezTo>
                  <a:pt x="7285" y="18111"/>
                  <a:pt x="9760" y="20445"/>
                  <a:pt x="12398" y="22617"/>
                </a:cubicBezTo>
                <a:cubicBezTo>
                  <a:pt x="12919" y="23040"/>
                  <a:pt x="13360" y="23508"/>
                  <a:pt x="13888" y="23508"/>
                </a:cubicBezTo>
                <a:cubicBezTo>
                  <a:pt x="14118" y="23508"/>
                  <a:pt x="14364" y="23420"/>
                  <a:pt x="14640" y="23201"/>
                </a:cubicBezTo>
                <a:cubicBezTo>
                  <a:pt x="15270" y="22664"/>
                  <a:pt x="15900" y="22103"/>
                  <a:pt x="16484" y="21519"/>
                </a:cubicBezTo>
                <a:lnTo>
                  <a:pt x="16928" y="21193"/>
                </a:lnTo>
                <a:cubicBezTo>
                  <a:pt x="17955" y="20445"/>
                  <a:pt x="18796" y="19465"/>
                  <a:pt x="19449" y="18367"/>
                </a:cubicBezTo>
                <a:cubicBezTo>
                  <a:pt x="21084" y="16570"/>
                  <a:pt x="22415" y="14515"/>
                  <a:pt x="23372" y="12274"/>
                </a:cubicBezTo>
                <a:cubicBezTo>
                  <a:pt x="24422" y="9775"/>
                  <a:pt x="25053" y="6600"/>
                  <a:pt x="24002" y="3985"/>
                </a:cubicBezTo>
                <a:cubicBezTo>
                  <a:pt x="23179" y="1987"/>
                  <a:pt x="21222" y="925"/>
                  <a:pt x="19165" y="925"/>
                </a:cubicBezTo>
                <a:cubicBezTo>
                  <a:pt x="18771" y="925"/>
                  <a:pt x="18373" y="964"/>
                  <a:pt x="17978" y="1043"/>
                </a:cubicBezTo>
                <a:cubicBezTo>
                  <a:pt x="15900" y="1463"/>
                  <a:pt x="14313" y="2958"/>
                  <a:pt x="13262" y="4755"/>
                </a:cubicBezTo>
                <a:cubicBezTo>
                  <a:pt x="12655" y="3378"/>
                  <a:pt x="12235" y="1907"/>
                  <a:pt x="10787" y="1090"/>
                </a:cubicBezTo>
                <a:cubicBezTo>
                  <a:pt x="10414" y="880"/>
                  <a:pt x="9993" y="716"/>
                  <a:pt x="9573" y="599"/>
                </a:cubicBezTo>
                <a:cubicBezTo>
                  <a:pt x="8865" y="200"/>
                  <a:pt x="8072" y="1"/>
                  <a:pt x="7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2"/>
          <p:cNvSpPr/>
          <p:nvPr/>
        </p:nvSpPr>
        <p:spPr>
          <a:xfrm>
            <a:off x="1547422" y="3618834"/>
            <a:ext cx="566634" cy="533638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748;p35">
            <a:extLst>
              <a:ext uri="{FF2B5EF4-FFF2-40B4-BE49-F238E27FC236}">
                <a16:creationId xmlns:a16="http://schemas.microsoft.com/office/drawing/2014/main" id="{93AB59AE-6345-4B29-BF3D-6F5FFAA24BB4}"/>
              </a:ext>
            </a:extLst>
          </p:cNvPr>
          <p:cNvGrpSpPr/>
          <p:nvPr/>
        </p:nvGrpSpPr>
        <p:grpSpPr>
          <a:xfrm rot="-557282" flipH="1">
            <a:off x="642819" y="654768"/>
            <a:ext cx="1429244" cy="1442669"/>
            <a:chOff x="1626000" y="605300"/>
            <a:chExt cx="4068375" cy="4132125"/>
          </a:xfrm>
        </p:grpSpPr>
        <p:sp>
          <p:nvSpPr>
            <p:cNvPr id="49" name="Google Shape;749;p35">
              <a:extLst>
                <a:ext uri="{FF2B5EF4-FFF2-40B4-BE49-F238E27FC236}">
                  <a16:creationId xmlns:a16="http://schemas.microsoft.com/office/drawing/2014/main" id="{EECE673A-CB14-463C-BE37-CA086F0A44D6}"/>
                </a:ext>
              </a:extLst>
            </p:cNvPr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0;p35">
              <a:extLst>
                <a:ext uri="{FF2B5EF4-FFF2-40B4-BE49-F238E27FC236}">
                  <a16:creationId xmlns:a16="http://schemas.microsoft.com/office/drawing/2014/main" id="{9A6C5299-761F-410B-861E-02C265060B37}"/>
                </a:ext>
              </a:extLst>
            </p:cNvPr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5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MATERIALS</a:t>
            </a:r>
            <a:endParaRPr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E36BF12-404C-44D4-90D5-AE15FC680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70542"/>
              </p:ext>
            </p:extLst>
          </p:nvPr>
        </p:nvGraphicFramePr>
        <p:xfrm>
          <a:off x="1288096" y="1564510"/>
          <a:ext cx="6567805" cy="2014480"/>
        </p:xfrm>
        <a:graphic>
          <a:graphicData uri="http://schemas.openxmlformats.org/drawingml/2006/table">
            <a:tbl>
              <a:tblPr firstRow="1" firstCol="1" bandRow="1">
                <a:tableStyleId>{49CD495F-9405-49E7-8741-2DFF83C3627A}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1234350919"/>
                    </a:ext>
                  </a:extLst>
                </a:gridCol>
                <a:gridCol w="2189480">
                  <a:extLst>
                    <a:ext uri="{9D8B030D-6E8A-4147-A177-3AD203B41FA5}">
                      <a16:colId xmlns:a16="http://schemas.microsoft.com/office/drawing/2014/main" val="1313874507"/>
                    </a:ext>
                  </a:extLst>
                </a:gridCol>
                <a:gridCol w="2189480">
                  <a:extLst>
                    <a:ext uri="{9D8B030D-6E8A-4147-A177-3AD203B41FA5}">
                      <a16:colId xmlns:a16="http://schemas.microsoft.com/office/drawing/2014/main" val="1579532687"/>
                    </a:ext>
                  </a:extLst>
                </a:gridCol>
              </a:tblGrid>
              <a:tr h="1465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615067"/>
                  </a:ext>
                </a:extLst>
              </a:tr>
              <a:tr h="21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Objetos de colores </a:t>
                      </a:r>
                      <a:endParaRPr lang="es-CL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Plumón o lápiz scripto  </a:t>
                      </a:r>
                      <a:endParaRPr lang="es-CL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6 hojas de papel </a:t>
                      </a:r>
                      <a:endParaRPr lang="es-CL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255599"/>
                  </a:ext>
                </a:extLst>
              </a:tr>
            </a:tbl>
          </a:graphicData>
        </a:graphic>
      </p:graphicFrame>
      <p:pic>
        <p:nvPicPr>
          <p:cNvPr id="8198" name="Imagen 1" descr="6 juguetes para bebés de 12 meses (1 año) que lo ayudarán en su ...">
            <a:extLst>
              <a:ext uri="{FF2B5EF4-FFF2-40B4-BE49-F238E27FC236}">
                <a16:creationId xmlns:a16="http://schemas.microsoft.com/office/drawing/2014/main" id="{8F081BDF-F551-4190-80C0-999D0469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33" y="1688494"/>
            <a:ext cx="18002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Imagen 24" descr="MARCADOR DE PIZARRA DESECHABLE PUNTA REDONDA ROJO CPO. PLASTICO MURANO">
            <a:extLst>
              <a:ext uri="{FF2B5EF4-FFF2-40B4-BE49-F238E27FC236}">
                <a16:creationId xmlns:a16="http://schemas.microsoft.com/office/drawing/2014/main" id="{3ED78240-6520-4647-99A3-C7135F1F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6" b="32233"/>
          <a:stretch>
            <a:fillRect/>
          </a:stretch>
        </p:blipFill>
        <p:spPr bwMode="auto">
          <a:xfrm>
            <a:off x="4033835" y="2288569"/>
            <a:ext cx="10763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Imagen 13" descr="Papel - Wikipedia, la enciclopedia libre">
            <a:extLst>
              <a:ext uri="{FF2B5EF4-FFF2-40B4-BE49-F238E27FC236}">
                <a16:creationId xmlns:a16="http://schemas.microsoft.com/office/drawing/2014/main" id="{20E2AF1F-7089-484D-A5F1-8302E50E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0236"/>
          <a:stretch>
            <a:fillRect/>
          </a:stretch>
        </p:blipFill>
        <p:spPr bwMode="auto">
          <a:xfrm>
            <a:off x="6360845" y="1745644"/>
            <a:ext cx="857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8F9B-FC57-4684-A346-703EA258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826472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7226ED7-3A45-475F-9AAA-C4606AB3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 b="24041"/>
          <a:stretch/>
        </p:blipFill>
        <p:spPr bwMode="auto">
          <a:xfrm>
            <a:off x="3296443" y="1223157"/>
            <a:ext cx="2551113" cy="31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7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55"/>
          <p:cNvGrpSpPr/>
          <p:nvPr/>
        </p:nvGrpSpPr>
        <p:grpSpPr>
          <a:xfrm rot="212102">
            <a:off x="1626341" y="1055264"/>
            <a:ext cx="6274945" cy="3454001"/>
            <a:chOff x="2016900" y="1269275"/>
            <a:chExt cx="6591250" cy="2916825"/>
          </a:xfrm>
        </p:grpSpPr>
        <p:sp>
          <p:nvSpPr>
            <p:cNvPr id="1573" name="Google Shape;1573;p55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5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5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55"/>
          <p:cNvGrpSpPr/>
          <p:nvPr/>
        </p:nvGrpSpPr>
        <p:grpSpPr>
          <a:xfrm>
            <a:off x="917997" y="512531"/>
            <a:ext cx="2392546" cy="2015916"/>
            <a:chOff x="799900" y="238125"/>
            <a:chExt cx="5991850" cy="5219875"/>
          </a:xfrm>
        </p:grpSpPr>
        <p:sp>
          <p:nvSpPr>
            <p:cNvPr id="1588" name="Google Shape;1588;p55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5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55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1591" name="Google Shape;1591;p55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dirty="0"/>
              <a:t>CIERRE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5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WHAT COLORS DID WE SEE TODAY?</a:t>
            </a:r>
            <a:endParaRPr dirty="0"/>
          </a:p>
        </p:txBody>
      </p:sp>
      <p:sp>
        <p:nvSpPr>
          <p:cNvPr id="1525" name="Google Shape;1525;p54"/>
          <p:cNvSpPr/>
          <p:nvPr/>
        </p:nvSpPr>
        <p:spPr>
          <a:xfrm>
            <a:off x="3248460" y="2323606"/>
            <a:ext cx="2656052" cy="983410"/>
          </a:xfrm>
          <a:custGeom>
            <a:avLst/>
            <a:gdLst/>
            <a:ahLst/>
            <a:cxnLst/>
            <a:rect l="l" t="t" r="r" b="b"/>
            <a:pathLst>
              <a:path w="121115" h="84171" extrusionOk="0">
                <a:moveTo>
                  <a:pt x="27943" y="74145"/>
                </a:moveTo>
                <a:cubicBezTo>
                  <a:pt x="24573" y="74743"/>
                  <a:pt x="21971" y="72823"/>
                  <a:pt x="22610" y="69282"/>
                </a:cubicBezTo>
                <a:cubicBezTo>
                  <a:pt x="22099" y="69325"/>
                  <a:pt x="21587" y="69410"/>
                  <a:pt x="21117" y="69410"/>
                </a:cubicBezTo>
                <a:cubicBezTo>
                  <a:pt x="19496" y="69453"/>
                  <a:pt x="18131" y="68258"/>
                  <a:pt x="18003" y="66680"/>
                </a:cubicBezTo>
                <a:cubicBezTo>
                  <a:pt x="17960" y="66125"/>
                  <a:pt x="17960" y="65528"/>
                  <a:pt x="18046" y="64973"/>
                </a:cubicBezTo>
                <a:cubicBezTo>
                  <a:pt x="18046" y="64760"/>
                  <a:pt x="18088" y="64547"/>
                  <a:pt x="18131" y="64291"/>
                </a:cubicBezTo>
                <a:cubicBezTo>
                  <a:pt x="17449" y="64419"/>
                  <a:pt x="16766" y="64504"/>
                  <a:pt x="16083" y="64547"/>
                </a:cubicBezTo>
                <a:cubicBezTo>
                  <a:pt x="15358" y="64504"/>
                  <a:pt x="14718" y="64333"/>
                  <a:pt x="14078" y="64120"/>
                </a:cubicBezTo>
                <a:cubicBezTo>
                  <a:pt x="12713" y="63566"/>
                  <a:pt x="12287" y="62926"/>
                  <a:pt x="11945" y="61219"/>
                </a:cubicBezTo>
                <a:cubicBezTo>
                  <a:pt x="11689" y="61262"/>
                  <a:pt x="11433" y="61347"/>
                  <a:pt x="11177" y="61432"/>
                </a:cubicBezTo>
                <a:cubicBezTo>
                  <a:pt x="8788" y="62030"/>
                  <a:pt x="6613" y="61688"/>
                  <a:pt x="4778" y="59982"/>
                </a:cubicBezTo>
                <a:cubicBezTo>
                  <a:pt x="3413" y="58702"/>
                  <a:pt x="3243" y="56612"/>
                  <a:pt x="4352" y="55161"/>
                </a:cubicBezTo>
                <a:cubicBezTo>
                  <a:pt x="4650" y="54777"/>
                  <a:pt x="4949" y="54393"/>
                  <a:pt x="5248" y="54009"/>
                </a:cubicBezTo>
                <a:cubicBezTo>
                  <a:pt x="4309" y="53711"/>
                  <a:pt x="3370" y="53498"/>
                  <a:pt x="2517" y="53156"/>
                </a:cubicBezTo>
                <a:cubicBezTo>
                  <a:pt x="1664" y="52730"/>
                  <a:pt x="981" y="52090"/>
                  <a:pt x="512" y="51279"/>
                </a:cubicBezTo>
                <a:cubicBezTo>
                  <a:pt x="86" y="50639"/>
                  <a:pt x="0" y="49871"/>
                  <a:pt x="214" y="49146"/>
                </a:cubicBezTo>
                <a:cubicBezTo>
                  <a:pt x="683" y="46928"/>
                  <a:pt x="2219" y="45477"/>
                  <a:pt x="4010" y="44198"/>
                </a:cubicBezTo>
                <a:cubicBezTo>
                  <a:pt x="3882" y="44070"/>
                  <a:pt x="3754" y="43899"/>
                  <a:pt x="3584" y="43814"/>
                </a:cubicBezTo>
                <a:cubicBezTo>
                  <a:pt x="2517" y="43088"/>
                  <a:pt x="1749" y="41979"/>
                  <a:pt x="1408" y="40742"/>
                </a:cubicBezTo>
                <a:cubicBezTo>
                  <a:pt x="981" y="39419"/>
                  <a:pt x="1237" y="38012"/>
                  <a:pt x="2133" y="36988"/>
                </a:cubicBezTo>
                <a:cubicBezTo>
                  <a:pt x="3029" y="35921"/>
                  <a:pt x="4352" y="35281"/>
                  <a:pt x="5717" y="35196"/>
                </a:cubicBezTo>
                <a:cubicBezTo>
                  <a:pt x="5930" y="35196"/>
                  <a:pt x="6143" y="35153"/>
                  <a:pt x="6442" y="35153"/>
                </a:cubicBezTo>
                <a:cubicBezTo>
                  <a:pt x="6357" y="34940"/>
                  <a:pt x="6271" y="34769"/>
                  <a:pt x="6186" y="34556"/>
                </a:cubicBezTo>
                <a:cubicBezTo>
                  <a:pt x="4309" y="31485"/>
                  <a:pt x="5759" y="27261"/>
                  <a:pt x="10282" y="26749"/>
                </a:cubicBezTo>
                <a:cubicBezTo>
                  <a:pt x="10495" y="26749"/>
                  <a:pt x="10708" y="26749"/>
                  <a:pt x="10964" y="26707"/>
                </a:cubicBezTo>
                <a:cubicBezTo>
                  <a:pt x="9684" y="24744"/>
                  <a:pt x="9599" y="23422"/>
                  <a:pt x="10751" y="22099"/>
                </a:cubicBezTo>
                <a:cubicBezTo>
                  <a:pt x="11860" y="20819"/>
                  <a:pt x="13353" y="19966"/>
                  <a:pt x="15358" y="20734"/>
                </a:cubicBezTo>
                <a:cubicBezTo>
                  <a:pt x="15401" y="20691"/>
                  <a:pt x="15443" y="20691"/>
                  <a:pt x="15486" y="20649"/>
                </a:cubicBezTo>
                <a:cubicBezTo>
                  <a:pt x="15785" y="19241"/>
                  <a:pt x="16425" y="18644"/>
                  <a:pt x="18259" y="18516"/>
                </a:cubicBezTo>
                <a:cubicBezTo>
                  <a:pt x="18814" y="18516"/>
                  <a:pt x="19368" y="18516"/>
                  <a:pt x="19923" y="18601"/>
                </a:cubicBezTo>
                <a:cubicBezTo>
                  <a:pt x="20093" y="16553"/>
                  <a:pt x="21331" y="14762"/>
                  <a:pt x="23122" y="13780"/>
                </a:cubicBezTo>
                <a:cubicBezTo>
                  <a:pt x="24829" y="12714"/>
                  <a:pt x="27005" y="12458"/>
                  <a:pt x="28924" y="13140"/>
                </a:cubicBezTo>
                <a:cubicBezTo>
                  <a:pt x="28668" y="12202"/>
                  <a:pt x="28839" y="11178"/>
                  <a:pt x="29436" y="10410"/>
                </a:cubicBezTo>
                <a:cubicBezTo>
                  <a:pt x="30204" y="9344"/>
                  <a:pt x="31356" y="8618"/>
                  <a:pt x="32593" y="8362"/>
                </a:cubicBezTo>
                <a:cubicBezTo>
                  <a:pt x="34385" y="8021"/>
                  <a:pt x="36134" y="8064"/>
                  <a:pt x="37712" y="9002"/>
                </a:cubicBezTo>
                <a:cubicBezTo>
                  <a:pt x="37798" y="9002"/>
                  <a:pt x="37883" y="9045"/>
                  <a:pt x="37968" y="9045"/>
                </a:cubicBezTo>
                <a:cubicBezTo>
                  <a:pt x="37968" y="8149"/>
                  <a:pt x="37883" y="7253"/>
                  <a:pt x="37968" y="6357"/>
                </a:cubicBezTo>
                <a:cubicBezTo>
                  <a:pt x="38224" y="3243"/>
                  <a:pt x="40187" y="1409"/>
                  <a:pt x="43045" y="641"/>
                </a:cubicBezTo>
                <a:cubicBezTo>
                  <a:pt x="45477" y="1"/>
                  <a:pt x="48079" y="172"/>
                  <a:pt x="50425" y="1067"/>
                </a:cubicBezTo>
                <a:cubicBezTo>
                  <a:pt x="51790" y="1622"/>
                  <a:pt x="52942" y="2561"/>
                  <a:pt x="53838" y="3755"/>
                </a:cubicBezTo>
                <a:lnTo>
                  <a:pt x="54265" y="4267"/>
                </a:lnTo>
                <a:cubicBezTo>
                  <a:pt x="54393" y="4139"/>
                  <a:pt x="54521" y="3968"/>
                  <a:pt x="54649" y="3798"/>
                </a:cubicBezTo>
                <a:cubicBezTo>
                  <a:pt x="55630" y="2177"/>
                  <a:pt x="57208" y="1665"/>
                  <a:pt x="58915" y="1537"/>
                </a:cubicBezTo>
                <a:cubicBezTo>
                  <a:pt x="60024" y="1494"/>
                  <a:pt x="61176" y="1835"/>
                  <a:pt x="62114" y="2518"/>
                </a:cubicBezTo>
                <a:cubicBezTo>
                  <a:pt x="63437" y="3328"/>
                  <a:pt x="64631" y="4438"/>
                  <a:pt x="65527" y="5717"/>
                </a:cubicBezTo>
                <a:cubicBezTo>
                  <a:pt x="66594" y="2944"/>
                  <a:pt x="71116" y="1793"/>
                  <a:pt x="73547" y="4992"/>
                </a:cubicBezTo>
                <a:cubicBezTo>
                  <a:pt x="74145" y="4438"/>
                  <a:pt x="74699" y="3926"/>
                  <a:pt x="75339" y="3414"/>
                </a:cubicBezTo>
                <a:cubicBezTo>
                  <a:pt x="77003" y="2134"/>
                  <a:pt x="79307" y="2177"/>
                  <a:pt x="80970" y="3499"/>
                </a:cubicBezTo>
                <a:cubicBezTo>
                  <a:pt x="82122" y="4395"/>
                  <a:pt x="82122" y="4395"/>
                  <a:pt x="82762" y="5845"/>
                </a:cubicBezTo>
                <a:cubicBezTo>
                  <a:pt x="84042" y="4480"/>
                  <a:pt x="85620" y="4182"/>
                  <a:pt x="87369" y="4310"/>
                </a:cubicBezTo>
                <a:cubicBezTo>
                  <a:pt x="89076" y="4438"/>
                  <a:pt x="90441" y="5376"/>
                  <a:pt x="91593" y="6699"/>
                </a:cubicBezTo>
                <a:cubicBezTo>
                  <a:pt x="91934" y="6187"/>
                  <a:pt x="92275" y="5760"/>
                  <a:pt x="92702" y="5333"/>
                </a:cubicBezTo>
                <a:cubicBezTo>
                  <a:pt x="93769" y="4310"/>
                  <a:pt x="95091" y="4395"/>
                  <a:pt x="96413" y="4566"/>
                </a:cubicBezTo>
                <a:cubicBezTo>
                  <a:pt x="99528" y="5078"/>
                  <a:pt x="101917" y="7595"/>
                  <a:pt x="102301" y="10751"/>
                </a:cubicBezTo>
                <a:cubicBezTo>
                  <a:pt x="102258" y="11434"/>
                  <a:pt x="102173" y="12159"/>
                  <a:pt x="101959" y="12842"/>
                </a:cubicBezTo>
                <a:cubicBezTo>
                  <a:pt x="101917" y="13055"/>
                  <a:pt x="101831" y="13268"/>
                  <a:pt x="101703" y="13482"/>
                </a:cubicBezTo>
                <a:cubicBezTo>
                  <a:pt x="103751" y="14250"/>
                  <a:pt x="104732" y="15785"/>
                  <a:pt x="104903" y="17961"/>
                </a:cubicBezTo>
                <a:cubicBezTo>
                  <a:pt x="106908" y="17833"/>
                  <a:pt x="107633" y="19198"/>
                  <a:pt x="108145" y="20691"/>
                </a:cubicBezTo>
                <a:cubicBezTo>
                  <a:pt x="109084" y="20307"/>
                  <a:pt x="109937" y="19838"/>
                  <a:pt x="110875" y="19540"/>
                </a:cubicBezTo>
                <a:cubicBezTo>
                  <a:pt x="113478" y="18686"/>
                  <a:pt x="115653" y="19540"/>
                  <a:pt x="117488" y="21459"/>
                </a:cubicBezTo>
                <a:cubicBezTo>
                  <a:pt x="118512" y="22568"/>
                  <a:pt x="118554" y="24062"/>
                  <a:pt x="117786" y="25640"/>
                </a:cubicBezTo>
                <a:cubicBezTo>
                  <a:pt x="117360" y="26493"/>
                  <a:pt x="116805" y="27261"/>
                  <a:pt x="116293" y="28157"/>
                </a:cubicBezTo>
                <a:cubicBezTo>
                  <a:pt x="116677" y="28200"/>
                  <a:pt x="117061" y="28285"/>
                  <a:pt x="117445" y="28370"/>
                </a:cubicBezTo>
                <a:cubicBezTo>
                  <a:pt x="117829" y="28456"/>
                  <a:pt x="118170" y="28584"/>
                  <a:pt x="118469" y="28840"/>
                </a:cubicBezTo>
                <a:cubicBezTo>
                  <a:pt x="120175" y="30546"/>
                  <a:pt x="121114" y="33063"/>
                  <a:pt x="119237" y="35324"/>
                </a:cubicBezTo>
                <a:cubicBezTo>
                  <a:pt x="118938" y="35665"/>
                  <a:pt x="118554" y="35964"/>
                  <a:pt x="118170" y="36220"/>
                </a:cubicBezTo>
                <a:cubicBezTo>
                  <a:pt x="117744" y="36433"/>
                  <a:pt x="117317" y="36647"/>
                  <a:pt x="116891" y="36860"/>
                </a:cubicBezTo>
                <a:cubicBezTo>
                  <a:pt x="117872" y="37286"/>
                  <a:pt x="118768" y="37713"/>
                  <a:pt x="119322" y="38609"/>
                </a:cubicBezTo>
                <a:cubicBezTo>
                  <a:pt x="119578" y="39036"/>
                  <a:pt x="119792" y="39547"/>
                  <a:pt x="119920" y="40059"/>
                </a:cubicBezTo>
                <a:cubicBezTo>
                  <a:pt x="120474" y="42832"/>
                  <a:pt x="118853" y="45563"/>
                  <a:pt x="116165" y="46416"/>
                </a:cubicBezTo>
                <a:cubicBezTo>
                  <a:pt x="115824" y="46501"/>
                  <a:pt x="115525" y="46587"/>
                  <a:pt x="115142" y="46714"/>
                </a:cubicBezTo>
                <a:cubicBezTo>
                  <a:pt x="115781" y="47440"/>
                  <a:pt x="116677" y="47909"/>
                  <a:pt x="117019" y="48890"/>
                </a:cubicBezTo>
                <a:cubicBezTo>
                  <a:pt x="117317" y="49829"/>
                  <a:pt x="117275" y="50853"/>
                  <a:pt x="116891" y="51791"/>
                </a:cubicBezTo>
                <a:cubicBezTo>
                  <a:pt x="116592" y="52687"/>
                  <a:pt x="115909" y="53455"/>
                  <a:pt x="115014" y="53839"/>
                </a:cubicBezTo>
                <a:cubicBezTo>
                  <a:pt x="114075" y="54095"/>
                  <a:pt x="113136" y="54351"/>
                  <a:pt x="112155" y="54521"/>
                </a:cubicBezTo>
                <a:cubicBezTo>
                  <a:pt x="112753" y="57593"/>
                  <a:pt x="111729" y="60451"/>
                  <a:pt x="106908" y="60878"/>
                </a:cubicBezTo>
                <a:cubicBezTo>
                  <a:pt x="107975" y="61646"/>
                  <a:pt x="108614" y="62883"/>
                  <a:pt x="108657" y="64205"/>
                </a:cubicBezTo>
                <a:cubicBezTo>
                  <a:pt x="108785" y="65315"/>
                  <a:pt x="108529" y="66424"/>
                  <a:pt x="107975" y="67405"/>
                </a:cubicBezTo>
                <a:cubicBezTo>
                  <a:pt x="106951" y="68983"/>
                  <a:pt x="105415" y="70135"/>
                  <a:pt x="102087" y="69282"/>
                </a:cubicBezTo>
                <a:cubicBezTo>
                  <a:pt x="101703" y="71330"/>
                  <a:pt x="101149" y="73292"/>
                  <a:pt x="98973" y="74188"/>
                </a:cubicBezTo>
                <a:cubicBezTo>
                  <a:pt x="96925" y="75041"/>
                  <a:pt x="94963" y="75084"/>
                  <a:pt x="93086" y="73847"/>
                </a:cubicBezTo>
                <a:cubicBezTo>
                  <a:pt x="92830" y="74401"/>
                  <a:pt x="92489" y="74913"/>
                  <a:pt x="92147" y="75383"/>
                </a:cubicBezTo>
                <a:cubicBezTo>
                  <a:pt x="90782" y="76876"/>
                  <a:pt x="88991" y="77345"/>
                  <a:pt x="87028" y="77132"/>
                </a:cubicBezTo>
                <a:cubicBezTo>
                  <a:pt x="85791" y="77089"/>
                  <a:pt x="84596" y="76705"/>
                  <a:pt x="83530" y="76065"/>
                </a:cubicBezTo>
                <a:cubicBezTo>
                  <a:pt x="83445" y="76236"/>
                  <a:pt x="83359" y="76364"/>
                  <a:pt x="83274" y="76534"/>
                </a:cubicBezTo>
                <a:cubicBezTo>
                  <a:pt x="82293" y="79521"/>
                  <a:pt x="80074" y="80800"/>
                  <a:pt x="77088" y="80886"/>
                </a:cubicBezTo>
                <a:cubicBezTo>
                  <a:pt x="75979" y="80886"/>
                  <a:pt x="74870" y="80800"/>
                  <a:pt x="73718" y="80630"/>
                </a:cubicBezTo>
                <a:cubicBezTo>
                  <a:pt x="72566" y="80459"/>
                  <a:pt x="71585" y="79734"/>
                  <a:pt x="71030" y="78710"/>
                </a:cubicBezTo>
                <a:cubicBezTo>
                  <a:pt x="70945" y="78753"/>
                  <a:pt x="70860" y="78838"/>
                  <a:pt x="70817" y="78923"/>
                </a:cubicBezTo>
                <a:cubicBezTo>
                  <a:pt x="69537" y="80800"/>
                  <a:pt x="67191" y="81611"/>
                  <a:pt x="65058" y="80928"/>
                </a:cubicBezTo>
                <a:cubicBezTo>
                  <a:pt x="63693" y="80502"/>
                  <a:pt x="62370" y="79990"/>
                  <a:pt x="61560" y="78838"/>
                </a:cubicBezTo>
                <a:cubicBezTo>
                  <a:pt x="60792" y="79393"/>
                  <a:pt x="60067" y="79905"/>
                  <a:pt x="59299" y="80289"/>
                </a:cubicBezTo>
                <a:cubicBezTo>
                  <a:pt x="58189" y="80886"/>
                  <a:pt x="56867" y="81014"/>
                  <a:pt x="55673" y="80630"/>
                </a:cubicBezTo>
                <a:cubicBezTo>
                  <a:pt x="54350" y="80289"/>
                  <a:pt x="53113" y="79862"/>
                  <a:pt x="52132" y="78753"/>
                </a:cubicBezTo>
                <a:cubicBezTo>
                  <a:pt x="51406" y="79947"/>
                  <a:pt x="50212" y="80800"/>
                  <a:pt x="48804" y="81014"/>
                </a:cubicBezTo>
                <a:cubicBezTo>
                  <a:pt x="47226" y="81312"/>
                  <a:pt x="45605" y="81142"/>
                  <a:pt x="44111" y="80545"/>
                </a:cubicBezTo>
                <a:cubicBezTo>
                  <a:pt x="42661" y="82934"/>
                  <a:pt x="40571" y="84171"/>
                  <a:pt x="37755" y="83829"/>
                </a:cubicBezTo>
                <a:cubicBezTo>
                  <a:pt x="35067" y="83488"/>
                  <a:pt x="33105" y="82080"/>
                  <a:pt x="32294" y="79350"/>
                </a:cubicBezTo>
                <a:cubicBezTo>
                  <a:pt x="31953" y="79435"/>
                  <a:pt x="31697" y="79521"/>
                  <a:pt x="31399" y="79606"/>
                </a:cubicBezTo>
                <a:cubicBezTo>
                  <a:pt x="30247" y="79947"/>
                  <a:pt x="28967" y="79691"/>
                  <a:pt x="28028" y="78966"/>
                </a:cubicBezTo>
                <a:cubicBezTo>
                  <a:pt x="26919" y="78156"/>
                  <a:pt x="26578" y="76705"/>
                  <a:pt x="27175" y="75511"/>
                </a:cubicBezTo>
                <a:cubicBezTo>
                  <a:pt x="27388" y="75084"/>
                  <a:pt x="27644" y="74657"/>
                  <a:pt x="27943" y="74145"/>
                </a:cubicBezTo>
                <a:close/>
                <a:moveTo>
                  <a:pt x="103197" y="60878"/>
                </a:moveTo>
                <a:lnTo>
                  <a:pt x="103197" y="60665"/>
                </a:lnTo>
                <a:cubicBezTo>
                  <a:pt x="103794" y="60494"/>
                  <a:pt x="104391" y="60409"/>
                  <a:pt x="105031" y="60451"/>
                </a:cubicBezTo>
                <a:cubicBezTo>
                  <a:pt x="105458" y="60494"/>
                  <a:pt x="105884" y="60707"/>
                  <a:pt x="106225" y="60238"/>
                </a:cubicBezTo>
                <a:cubicBezTo>
                  <a:pt x="106311" y="60195"/>
                  <a:pt x="106524" y="60195"/>
                  <a:pt x="106652" y="60238"/>
                </a:cubicBezTo>
                <a:cubicBezTo>
                  <a:pt x="107591" y="60366"/>
                  <a:pt x="108529" y="60238"/>
                  <a:pt x="109382" y="59811"/>
                </a:cubicBezTo>
                <a:cubicBezTo>
                  <a:pt x="111387" y="59086"/>
                  <a:pt x="112411" y="56271"/>
                  <a:pt x="111387" y="54521"/>
                </a:cubicBezTo>
                <a:cubicBezTo>
                  <a:pt x="111302" y="54351"/>
                  <a:pt x="111217" y="54137"/>
                  <a:pt x="111217" y="53924"/>
                </a:cubicBezTo>
                <a:cubicBezTo>
                  <a:pt x="112155" y="53839"/>
                  <a:pt x="113051" y="53754"/>
                  <a:pt x="113947" y="53668"/>
                </a:cubicBezTo>
                <a:cubicBezTo>
                  <a:pt x="115824" y="53498"/>
                  <a:pt x="117232" y="50895"/>
                  <a:pt x="116464" y="49146"/>
                </a:cubicBezTo>
                <a:cubicBezTo>
                  <a:pt x="115995" y="48037"/>
                  <a:pt x="114971" y="47226"/>
                  <a:pt x="113734" y="47056"/>
                </a:cubicBezTo>
                <a:cubicBezTo>
                  <a:pt x="113520" y="46970"/>
                  <a:pt x="113222" y="47013"/>
                  <a:pt x="113136" y="46629"/>
                </a:cubicBezTo>
                <a:cubicBezTo>
                  <a:pt x="113264" y="46587"/>
                  <a:pt x="113392" y="46544"/>
                  <a:pt x="113563" y="46501"/>
                </a:cubicBezTo>
                <a:cubicBezTo>
                  <a:pt x="114374" y="46331"/>
                  <a:pt x="115227" y="46160"/>
                  <a:pt x="116080" y="45904"/>
                </a:cubicBezTo>
                <a:cubicBezTo>
                  <a:pt x="117659" y="45392"/>
                  <a:pt x="118896" y="44070"/>
                  <a:pt x="119280" y="42448"/>
                </a:cubicBezTo>
                <a:cubicBezTo>
                  <a:pt x="119578" y="41211"/>
                  <a:pt x="119664" y="39974"/>
                  <a:pt x="118810" y="38865"/>
                </a:cubicBezTo>
                <a:cubicBezTo>
                  <a:pt x="117573" y="37329"/>
                  <a:pt x="115397" y="36860"/>
                  <a:pt x="113648" y="37756"/>
                </a:cubicBezTo>
                <a:cubicBezTo>
                  <a:pt x="113435" y="37841"/>
                  <a:pt x="113264" y="37926"/>
                  <a:pt x="112881" y="38097"/>
                </a:cubicBezTo>
                <a:cubicBezTo>
                  <a:pt x="113435" y="37414"/>
                  <a:pt x="114246" y="36945"/>
                  <a:pt x="115184" y="36817"/>
                </a:cubicBezTo>
                <a:cubicBezTo>
                  <a:pt x="115653" y="36732"/>
                  <a:pt x="116165" y="36604"/>
                  <a:pt x="116635" y="36433"/>
                </a:cubicBezTo>
                <a:cubicBezTo>
                  <a:pt x="117445" y="36177"/>
                  <a:pt x="118170" y="35751"/>
                  <a:pt x="118768" y="35153"/>
                </a:cubicBezTo>
                <a:cubicBezTo>
                  <a:pt x="120474" y="33148"/>
                  <a:pt x="119621" y="30845"/>
                  <a:pt x="118085" y="29352"/>
                </a:cubicBezTo>
                <a:cubicBezTo>
                  <a:pt x="117829" y="29138"/>
                  <a:pt x="117531" y="29010"/>
                  <a:pt x="117189" y="28968"/>
                </a:cubicBezTo>
                <a:cubicBezTo>
                  <a:pt x="116379" y="28797"/>
                  <a:pt x="115525" y="28840"/>
                  <a:pt x="114758" y="29138"/>
                </a:cubicBezTo>
                <a:cubicBezTo>
                  <a:pt x="114459" y="29266"/>
                  <a:pt x="114118" y="29394"/>
                  <a:pt x="113947" y="28882"/>
                </a:cubicBezTo>
                <a:cubicBezTo>
                  <a:pt x="114118" y="28754"/>
                  <a:pt x="114331" y="28669"/>
                  <a:pt x="114502" y="28584"/>
                </a:cubicBezTo>
                <a:cubicBezTo>
                  <a:pt x="115142" y="28413"/>
                  <a:pt x="115696" y="27986"/>
                  <a:pt x="116037" y="27432"/>
                </a:cubicBezTo>
                <a:cubicBezTo>
                  <a:pt x="116592" y="26707"/>
                  <a:pt x="117019" y="25939"/>
                  <a:pt x="117403" y="25085"/>
                </a:cubicBezTo>
                <a:cubicBezTo>
                  <a:pt x="117829" y="24019"/>
                  <a:pt x="117914" y="22910"/>
                  <a:pt x="117104" y="21971"/>
                </a:cubicBezTo>
                <a:cubicBezTo>
                  <a:pt x="116507" y="21246"/>
                  <a:pt x="115781" y="20691"/>
                  <a:pt x="114928" y="20307"/>
                </a:cubicBezTo>
                <a:cubicBezTo>
                  <a:pt x="113179" y="19582"/>
                  <a:pt x="111174" y="19753"/>
                  <a:pt x="109596" y="20734"/>
                </a:cubicBezTo>
                <a:cubicBezTo>
                  <a:pt x="108358" y="21289"/>
                  <a:pt x="107377" y="22312"/>
                  <a:pt x="106865" y="23550"/>
                </a:cubicBezTo>
                <a:cubicBezTo>
                  <a:pt x="106823" y="23678"/>
                  <a:pt x="106652" y="23806"/>
                  <a:pt x="106481" y="23976"/>
                </a:cubicBezTo>
                <a:cubicBezTo>
                  <a:pt x="106311" y="23592"/>
                  <a:pt x="106311" y="23123"/>
                  <a:pt x="106567" y="22782"/>
                </a:cubicBezTo>
                <a:cubicBezTo>
                  <a:pt x="106737" y="22483"/>
                  <a:pt x="106951" y="22185"/>
                  <a:pt x="107207" y="21929"/>
                </a:cubicBezTo>
                <a:cubicBezTo>
                  <a:pt x="107889" y="21075"/>
                  <a:pt x="107932" y="20990"/>
                  <a:pt x="107377" y="20094"/>
                </a:cubicBezTo>
                <a:cubicBezTo>
                  <a:pt x="107164" y="19753"/>
                  <a:pt x="106951" y="19412"/>
                  <a:pt x="106695" y="19156"/>
                </a:cubicBezTo>
                <a:cubicBezTo>
                  <a:pt x="106225" y="18644"/>
                  <a:pt x="105543" y="18430"/>
                  <a:pt x="104903" y="18644"/>
                </a:cubicBezTo>
                <a:cubicBezTo>
                  <a:pt x="103282" y="19198"/>
                  <a:pt x="102301" y="20819"/>
                  <a:pt x="102557" y="22526"/>
                </a:cubicBezTo>
                <a:cubicBezTo>
                  <a:pt x="102642" y="22867"/>
                  <a:pt x="102770" y="23208"/>
                  <a:pt x="102898" y="23507"/>
                </a:cubicBezTo>
                <a:cubicBezTo>
                  <a:pt x="102301" y="23422"/>
                  <a:pt x="101874" y="22867"/>
                  <a:pt x="101959" y="22270"/>
                </a:cubicBezTo>
                <a:cubicBezTo>
                  <a:pt x="102002" y="20734"/>
                  <a:pt x="102429" y="19369"/>
                  <a:pt x="103879" y="18558"/>
                </a:cubicBezTo>
                <a:cubicBezTo>
                  <a:pt x="104135" y="18388"/>
                  <a:pt x="104263" y="18132"/>
                  <a:pt x="104263" y="17833"/>
                </a:cubicBezTo>
                <a:cubicBezTo>
                  <a:pt x="104263" y="16596"/>
                  <a:pt x="103708" y="15444"/>
                  <a:pt x="102770" y="14719"/>
                </a:cubicBezTo>
                <a:cubicBezTo>
                  <a:pt x="102301" y="14292"/>
                  <a:pt x="101661" y="13951"/>
                  <a:pt x="100978" y="14378"/>
                </a:cubicBezTo>
                <a:cubicBezTo>
                  <a:pt x="100893" y="14420"/>
                  <a:pt x="100765" y="14378"/>
                  <a:pt x="100552" y="14292"/>
                </a:cubicBezTo>
                <a:lnTo>
                  <a:pt x="101063" y="13482"/>
                </a:lnTo>
                <a:cubicBezTo>
                  <a:pt x="101746" y="12373"/>
                  <a:pt x="101917" y="11050"/>
                  <a:pt x="101533" y="9813"/>
                </a:cubicBezTo>
                <a:cubicBezTo>
                  <a:pt x="100680" y="6827"/>
                  <a:pt x="97821" y="4864"/>
                  <a:pt x="94750" y="5120"/>
                </a:cubicBezTo>
                <a:cubicBezTo>
                  <a:pt x="93043" y="5248"/>
                  <a:pt x="91721" y="6784"/>
                  <a:pt x="92318" y="8405"/>
                </a:cubicBezTo>
                <a:cubicBezTo>
                  <a:pt x="92531" y="9045"/>
                  <a:pt x="92574" y="9770"/>
                  <a:pt x="92446" y="10410"/>
                </a:cubicBezTo>
                <a:cubicBezTo>
                  <a:pt x="92019" y="12287"/>
                  <a:pt x="90953" y="13908"/>
                  <a:pt x="89417" y="15060"/>
                </a:cubicBezTo>
                <a:cubicBezTo>
                  <a:pt x="89204" y="15231"/>
                  <a:pt x="88948" y="15444"/>
                  <a:pt x="88564" y="15188"/>
                </a:cubicBezTo>
                <a:cubicBezTo>
                  <a:pt x="88735" y="14975"/>
                  <a:pt x="88905" y="14804"/>
                  <a:pt x="89076" y="14634"/>
                </a:cubicBezTo>
                <a:cubicBezTo>
                  <a:pt x="89886" y="14036"/>
                  <a:pt x="90569" y="13226"/>
                  <a:pt x="91081" y="12373"/>
                </a:cubicBezTo>
                <a:cubicBezTo>
                  <a:pt x="91763" y="11178"/>
                  <a:pt x="92233" y="9941"/>
                  <a:pt x="91806" y="8533"/>
                </a:cubicBezTo>
                <a:cubicBezTo>
                  <a:pt x="91508" y="7595"/>
                  <a:pt x="90953" y="6784"/>
                  <a:pt x="90228" y="6187"/>
                </a:cubicBezTo>
                <a:cubicBezTo>
                  <a:pt x="88223" y="4395"/>
                  <a:pt x="85194" y="4438"/>
                  <a:pt x="83274" y="6315"/>
                </a:cubicBezTo>
                <a:cubicBezTo>
                  <a:pt x="83189" y="6357"/>
                  <a:pt x="83146" y="6443"/>
                  <a:pt x="83061" y="6485"/>
                </a:cubicBezTo>
                <a:cubicBezTo>
                  <a:pt x="82591" y="6869"/>
                  <a:pt x="82293" y="6827"/>
                  <a:pt x="82165" y="6229"/>
                </a:cubicBezTo>
                <a:cubicBezTo>
                  <a:pt x="82037" y="5248"/>
                  <a:pt x="81440" y="4694"/>
                  <a:pt x="80757" y="4054"/>
                </a:cubicBezTo>
                <a:cubicBezTo>
                  <a:pt x="79563" y="2902"/>
                  <a:pt x="76790" y="2689"/>
                  <a:pt x="75510" y="4054"/>
                </a:cubicBezTo>
                <a:cubicBezTo>
                  <a:pt x="75296" y="4224"/>
                  <a:pt x="75083" y="4352"/>
                  <a:pt x="74870" y="4523"/>
                </a:cubicBezTo>
                <a:cubicBezTo>
                  <a:pt x="74401" y="4864"/>
                  <a:pt x="74059" y="5376"/>
                  <a:pt x="73974" y="5931"/>
                </a:cubicBezTo>
                <a:cubicBezTo>
                  <a:pt x="73974" y="6101"/>
                  <a:pt x="73761" y="6315"/>
                  <a:pt x="73590" y="6613"/>
                </a:cubicBezTo>
                <a:cubicBezTo>
                  <a:pt x="73419" y="6187"/>
                  <a:pt x="73334" y="5973"/>
                  <a:pt x="73206" y="5717"/>
                </a:cubicBezTo>
                <a:cubicBezTo>
                  <a:pt x="72950" y="5163"/>
                  <a:pt x="72523" y="4651"/>
                  <a:pt x="72012" y="4310"/>
                </a:cubicBezTo>
                <a:cubicBezTo>
                  <a:pt x="70988" y="3542"/>
                  <a:pt x="69879" y="3542"/>
                  <a:pt x="68684" y="3712"/>
                </a:cubicBezTo>
                <a:cubicBezTo>
                  <a:pt x="67788" y="3883"/>
                  <a:pt x="66978" y="4352"/>
                  <a:pt x="66380" y="5035"/>
                </a:cubicBezTo>
                <a:cubicBezTo>
                  <a:pt x="65868" y="5547"/>
                  <a:pt x="65996" y="6229"/>
                  <a:pt x="65996" y="6869"/>
                </a:cubicBezTo>
                <a:cubicBezTo>
                  <a:pt x="65996" y="7808"/>
                  <a:pt x="65954" y="8746"/>
                  <a:pt x="65954" y="9642"/>
                </a:cubicBezTo>
                <a:cubicBezTo>
                  <a:pt x="65954" y="9898"/>
                  <a:pt x="65954" y="10197"/>
                  <a:pt x="65442" y="10282"/>
                </a:cubicBezTo>
                <a:cubicBezTo>
                  <a:pt x="65442" y="9856"/>
                  <a:pt x="65399" y="9472"/>
                  <a:pt x="65442" y="9045"/>
                </a:cubicBezTo>
                <a:cubicBezTo>
                  <a:pt x="65570" y="7381"/>
                  <a:pt x="65271" y="5845"/>
                  <a:pt x="63906" y="4694"/>
                </a:cubicBezTo>
                <a:cubicBezTo>
                  <a:pt x="63266" y="4139"/>
                  <a:pt x="62669" y="3627"/>
                  <a:pt x="62029" y="3158"/>
                </a:cubicBezTo>
                <a:cubicBezTo>
                  <a:pt x="60621" y="2049"/>
                  <a:pt x="58701" y="1793"/>
                  <a:pt x="57038" y="2475"/>
                </a:cubicBezTo>
                <a:cubicBezTo>
                  <a:pt x="56184" y="2816"/>
                  <a:pt x="55417" y="3414"/>
                  <a:pt x="54905" y="4182"/>
                </a:cubicBezTo>
                <a:cubicBezTo>
                  <a:pt x="54649" y="4523"/>
                  <a:pt x="54563" y="4992"/>
                  <a:pt x="54691" y="5419"/>
                </a:cubicBezTo>
                <a:cubicBezTo>
                  <a:pt x="54819" y="6059"/>
                  <a:pt x="54862" y="6656"/>
                  <a:pt x="54862" y="7296"/>
                </a:cubicBezTo>
                <a:cubicBezTo>
                  <a:pt x="54862" y="7893"/>
                  <a:pt x="54478" y="8448"/>
                  <a:pt x="53881" y="8576"/>
                </a:cubicBezTo>
                <a:cubicBezTo>
                  <a:pt x="53923" y="8277"/>
                  <a:pt x="54009" y="8064"/>
                  <a:pt x="54051" y="7765"/>
                </a:cubicBezTo>
                <a:cubicBezTo>
                  <a:pt x="54307" y="6955"/>
                  <a:pt x="54222" y="6059"/>
                  <a:pt x="53838" y="5248"/>
                </a:cubicBezTo>
                <a:cubicBezTo>
                  <a:pt x="53070" y="3584"/>
                  <a:pt x="51662" y="2305"/>
                  <a:pt x="49871" y="1707"/>
                </a:cubicBezTo>
                <a:cubicBezTo>
                  <a:pt x="47823" y="982"/>
                  <a:pt x="45605" y="854"/>
                  <a:pt x="43429" y="1323"/>
                </a:cubicBezTo>
                <a:cubicBezTo>
                  <a:pt x="41083" y="1921"/>
                  <a:pt x="39291" y="3371"/>
                  <a:pt x="38864" y="5931"/>
                </a:cubicBezTo>
                <a:cubicBezTo>
                  <a:pt x="38651" y="7211"/>
                  <a:pt x="38523" y="8533"/>
                  <a:pt x="39419" y="9685"/>
                </a:cubicBezTo>
                <a:cubicBezTo>
                  <a:pt x="39632" y="9941"/>
                  <a:pt x="39888" y="10154"/>
                  <a:pt x="40101" y="10410"/>
                </a:cubicBezTo>
                <a:cubicBezTo>
                  <a:pt x="40272" y="10666"/>
                  <a:pt x="40571" y="11007"/>
                  <a:pt x="40272" y="11477"/>
                </a:cubicBezTo>
                <a:cubicBezTo>
                  <a:pt x="39717" y="11349"/>
                  <a:pt x="39461" y="10879"/>
                  <a:pt x="39077" y="10538"/>
                </a:cubicBezTo>
                <a:cubicBezTo>
                  <a:pt x="38907" y="10282"/>
                  <a:pt x="38694" y="10069"/>
                  <a:pt x="38480" y="9898"/>
                </a:cubicBezTo>
                <a:cubicBezTo>
                  <a:pt x="36433" y="8576"/>
                  <a:pt x="32977" y="8277"/>
                  <a:pt x="30801" y="9856"/>
                </a:cubicBezTo>
                <a:cubicBezTo>
                  <a:pt x="29564" y="10666"/>
                  <a:pt x="29180" y="12287"/>
                  <a:pt x="29863" y="13567"/>
                </a:cubicBezTo>
                <a:cubicBezTo>
                  <a:pt x="29948" y="13738"/>
                  <a:pt x="30033" y="13908"/>
                  <a:pt x="30161" y="14292"/>
                </a:cubicBezTo>
                <a:cubicBezTo>
                  <a:pt x="29820" y="14250"/>
                  <a:pt x="29521" y="14207"/>
                  <a:pt x="29180" y="14122"/>
                </a:cubicBezTo>
                <a:cubicBezTo>
                  <a:pt x="27559" y="13311"/>
                  <a:pt x="25639" y="13311"/>
                  <a:pt x="24018" y="14164"/>
                </a:cubicBezTo>
                <a:cubicBezTo>
                  <a:pt x="21587" y="15231"/>
                  <a:pt x="19880" y="18132"/>
                  <a:pt x="21075" y="20606"/>
                </a:cubicBezTo>
                <a:cubicBezTo>
                  <a:pt x="21117" y="20777"/>
                  <a:pt x="21160" y="20990"/>
                  <a:pt x="21160" y="21203"/>
                </a:cubicBezTo>
                <a:cubicBezTo>
                  <a:pt x="20648" y="21075"/>
                  <a:pt x="20264" y="20649"/>
                  <a:pt x="20221" y="20137"/>
                </a:cubicBezTo>
                <a:cubicBezTo>
                  <a:pt x="20136" y="19497"/>
                  <a:pt x="19582" y="19070"/>
                  <a:pt x="18942" y="19156"/>
                </a:cubicBezTo>
                <a:cubicBezTo>
                  <a:pt x="18430" y="19113"/>
                  <a:pt x="17960" y="19156"/>
                  <a:pt x="17449" y="19284"/>
                </a:cubicBezTo>
                <a:cubicBezTo>
                  <a:pt x="16425" y="19540"/>
                  <a:pt x="16126" y="20051"/>
                  <a:pt x="16126" y="21118"/>
                </a:cubicBezTo>
                <a:cubicBezTo>
                  <a:pt x="16126" y="21374"/>
                  <a:pt x="16126" y="21587"/>
                  <a:pt x="16126" y="21971"/>
                </a:cubicBezTo>
                <a:cubicBezTo>
                  <a:pt x="15913" y="21843"/>
                  <a:pt x="15699" y="21673"/>
                  <a:pt x="15443" y="21587"/>
                </a:cubicBezTo>
                <a:cubicBezTo>
                  <a:pt x="15060" y="21331"/>
                  <a:pt x="14633" y="21203"/>
                  <a:pt x="14206" y="21118"/>
                </a:cubicBezTo>
                <a:cubicBezTo>
                  <a:pt x="11988" y="20947"/>
                  <a:pt x="10196" y="22952"/>
                  <a:pt x="10623" y="25128"/>
                </a:cubicBezTo>
                <a:cubicBezTo>
                  <a:pt x="10708" y="26067"/>
                  <a:pt x="11391" y="26792"/>
                  <a:pt x="12287" y="27048"/>
                </a:cubicBezTo>
                <a:cubicBezTo>
                  <a:pt x="12671" y="27133"/>
                  <a:pt x="13012" y="27261"/>
                  <a:pt x="13353" y="27432"/>
                </a:cubicBezTo>
                <a:cubicBezTo>
                  <a:pt x="13524" y="27560"/>
                  <a:pt x="13694" y="27688"/>
                  <a:pt x="13780" y="27858"/>
                </a:cubicBezTo>
                <a:lnTo>
                  <a:pt x="13694" y="28072"/>
                </a:lnTo>
                <a:cubicBezTo>
                  <a:pt x="13225" y="27944"/>
                  <a:pt x="12799" y="27858"/>
                  <a:pt x="12372" y="27688"/>
                </a:cubicBezTo>
                <a:cubicBezTo>
                  <a:pt x="11135" y="27218"/>
                  <a:pt x="9727" y="27304"/>
                  <a:pt x="8532" y="27901"/>
                </a:cubicBezTo>
                <a:cubicBezTo>
                  <a:pt x="6869" y="28584"/>
                  <a:pt x="5845" y="30247"/>
                  <a:pt x="6015" y="32039"/>
                </a:cubicBezTo>
                <a:cubicBezTo>
                  <a:pt x="6143" y="34130"/>
                  <a:pt x="6783" y="35111"/>
                  <a:pt x="8874" y="35793"/>
                </a:cubicBezTo>
                <a:cubicBezTo>
                  <a:pt x="9044" y="35836"/>
                  <a:pt x="9172" y="35921"/>
                  <a:pt x="9343" y="36007"/>
                </a:cubicBezTo>
                <a:cubicBezTo>
                  <a:pt x="9343" y="36092"/>
                  <a:pt x="9300" y="36135"/>
                  <a:pt x="9258" y="36177"/>
                </a:cubicBezTo>
                <a:lnTo>
                  <a:pt x="7722" y="35793"/>
                </a:lnTo>
                <a:cubicBezTo>
                  <a:pt x="7509" y="35751"/>
                  <a:pt x="7338" y="35623"/>
                  <a:pt x="7125" y="35623"/>
                </a:cubicBezTo>
                <a:cubicBezTo>
                  <a:pt x="6314" y="35665"/>
                  <a:pt x="5461" y="35793"/>
                  <a:pt x="4650" y="36007"/>
                </a:cubicBezTo>
                <a:cubicBezTo>
                  <a:pt x="2389" y="36732"/>
                  <a:pt x="1024" y="38908"/>
                  <a:pt x="2176" y="41297"/>
                </a:cubicBezTo>
                <a:cubicBezTo>
                  <a:pt x="2560" y="41979"/>
                  <a:pt x="3072" y="42662"/>
                  <a:pt x="3626" y="43302"/>
                </a:cubicBezTo>
                <a:cubicBezTo>
                  <a:pt x="4010" y="43899"/>
                  <a:pt x="4736" y="44155"/>
                  <a:pt x="5418" y="43942"/>
                </a:cubicBezTo>
                <a:cubicBezTo>
                  <a:pt x="6143" y="43771"/>
                  <a:pt x="6954" y="43942"/>
                  <a:pt x="7551" y="44453"/>
                </a:cubicBezTo>
                <a:cubicBezTo>
                  <a:pt x="5290" y="43942"/>
                  <a:pt x="3498" y="44709"/>
                  <a:pt x="2133" y="46587"/>
                </a:cubicBezTo>
                <a:cubicBezTo>
                  <a:pt x="2048" y="46714"/>
                  <a:pt x="1920" y="46842"/>
                  <a:pt x="1792" y="46970"/>
                </a:cubicBezTo>
                <a:cubicBezTo>
                  <a:pt x="1237" y="47738"/>
                  <a:pt x="854" y="48634"/>
                  <a:pt x="726" y="49615"/>
                </a:cubicBezTo>
                <a:cubicBezTo>
                  <a:pt x="683" y="49999"/>
                  <a:pt x="768" y="50383"/>
                  <a:pt x="896" y="50725"/>
                </a:cubicBezTo>
                <a:cubicBezTo>
                  <a:pt x="1280" y="51493"/>
                  <a:pt x="1835" y="52132"/>
                  <a:pt x="2603" y="52516"/>
                </a:cubicBezTo>
                <a:cubicBezTo>
                  <a:pt x="3669" y="53114"/>
                  <a:pt x="4906" y="53327"/>
                  <a:pt x="6143" y="53199"/>
                </a:cubicBezTo>
                <a:cubicBezTo>
                  <a:pt x="6442" y="53199"/>
                  <a:pt x="6783" y="53071"/>
                  <a:pt x="7039" y="53455"/>
                </a:cubicBezTo>
                <a:cubicBezTo>
                  <a:pt x="6869" y="53626"/>
                  <a:pt x="6698" y="53711"/>
                  <a:pt x="6570" y="53839"/>
                </a:cubicBezTo>
                <a:cubicBezTo>
                  <a:pt x="5973" y="54393"/>
                  <a:pt x="5418" y="54991"/>
                  <a:pt x="4906" y="55588"/>
                </a:cubicBezTo>
                <a:cubicBezTo>
                  <a:pt x="3925" y="56868"/>
                  <a:pt x="4096" y="58660"/>
                  <a:pt x="5290" y="59726"/>
                </a:cubicBezTo>
                <a:cubicBezTo>
                  <a:pt x="6911" y="61390"/>
                  <a:pt x="10665" y="61816"/>
                  <a:pt x="12628" y="60110"/>
                </a:cubicBezTo>
                <a:cubicBezTo>
                  <a:pt x="12841" y="59897"/>
                  <a:pt x="13097" y="59683"/>
                  <a:pt x="13396" y="59470"/>
                </a:cubicBezTo>
                <a:cubicBezTo>
                  <a:pt x="13566" y="60067"/>
                  <a:pt x="13140" y="60281"/>
                  <a:pt x="12884" y="60537"/>
                </a:cubicBezTo>
                <a:cubicBezTo>
                  <a:pt x="12671" y="60750"/>
                  <a:pt x="12372" y="61049"/>
                  <a:pt x="12415" y="61219"/>
                </a:cubicBezTo>
                <a:cubicBezTo>
                  <a:pt x="12500" y="61774"/>
                  <a:pt x="12713" y="62328"/>
                  <a:pt x="13054" y="62798"/>
                </a:cubicBezTo>
                <a:cubicBezTo>
                  <a:pt x="14590" y="64376"/>
                  <a:pt x="17875" y="64632"/>
                  <a:pt x="19496" y="62158"/>
                </a:cubicBezTo>
                <a:cubicBezTo>
                  <a:pt x="20051" y="61432"/>
                  <a:pt x="20093" y="60494"/>
                  <a:pt x="19624" y="59726"/>
                </a:cubicBezTo>
                <a:cubicBezTo>
                  <a:pt x="19496" y="59513"/>
                  <a:pt x="19240" y="59257"/>
                  <a:pt x="19496" y="58873"/>
                </a:cubicBezTo>
                <a:cubicBezTo>
                  <a:pt x="19582" y="58915"/>
                  <a:pt x="19752" y="58958"/>
                  <a:pt x="19795" y="59001"/>
                </a:cubicBezTo>
                <a:cubicBezTo>
                  <a:pt x="20392" y="59598"/>
                  <a:pt x="20691" y="60409"/>
                  <a:pt x="20520" y="61219"/>
                </a:cubicBezTo>
                <a:cubicBezTo>
                  <a:pt x="20349" y="61944"/>
                  <a:pt x="19966" y="62670"/>
                  <a:pt x="19411" y="63224"/>
                </a:cubicBezTo>
                <a:cubicBezTo>
                  <a:pt x="19112" y="63566"/>
                  <a:pt x="18856" y="63949"/>
                  <a:pt x="18686" y="64376"/>
                </a:cubicBezTo>
                <a:cubicBezTo>
                  <a:pt x="18515" y="65016"/>
                  <a:pt x="18472" y="65699"/>
                  <a:pt x="18515" y="66338"/>
                </a:cubicBezTo>
                <a:cubicBezTo>
                  <a:pt x="18686" y="67960"/>
                  <a:pt x="19710" y="68855"/>
                  <a:pt x="21331" y="68813"/>
                </a:cubicBezTo>
                <a:cubicBezTo>
                  <a:pt x="21843" y="68727"/>
                  <a:pt x="22312" y="68599"/>
                  <a:pt x="22781" y="68429"/>
                </a:cubicBezTo>
                <a:cubicBezTo>
                  <a:pt x="23037" y="68344"/>
                  <a:pt x="23250" y="68088"/>
                  <a:pt x="23634" y="68429"/>
                </a:cubicBezTo>
                <a:cubicBezTo>
                  <a:pt x="23506" y="68855"/>
                  <a:pt x="23378" y="69325"/>
                  <a:pt x="23250" y="69794"/>
                </a:cubicBezTo>
                <a:cubicBezTo>
                  <a:pt x="22824" y="71543"/>
                  <a:pt x="24061" y="73505"/>
                  <a:pt x="25810" y="73633"/>
                </a:cubicBezTo>
                <a:cubicBezTo>
                  <a:pt x="26450" y="73676"/>
                  <a:pt x="27090" y="73633"/>
                  <a:pt x="27772" y="73548"/>
                </a:cubicBezTo>
                <a:cubicBezTo>
                  <a:pt x="28668" y="73420"/>
                  <a:pt x="29521" y="72866"/>
                  <a:pt x="29991" y="72055"/>
                </a:cubicBezTo>
                <a:cubicBezTo>
                  <a:pt x="30119" y="71884"/>
                  <a:pt x="30289" y="71756"/>
                  <a:pt x="30417" y="71628"/>
                </a:cubicBezTo>
                <a:cubicBezTo>
                  <a:pt x="30631" y="71970"/>
                  <a:pt x="30545" y="72396"/>
                  <a:pt x="30289" y="72695"/>
                </a:cubicBezTo>
                <a:cubicBezTo>
                  <a:pt x="30033" y="73036"/>
                  <a:pt x="29692" y="73335"/>
                  <a:pt x="29351" y="73548"/>
                </a:cubicBezTo>
                <a:cubicBezTo>
                  <a:pt x="28412" y="73932"/>
                  <a:pt x="28028" y="74700"/>
                  <a:pt x="27644" y="75511"/>
                </a:cubicBezTo>
                <a:cubicBezTo>
                  <a:pt x="26919" y="77174"/>
                  <a:pt x="27644" y="78710"/>
                  <a:pt x="29394" y="79222"/>
                </a:cubicBezTo>
                <a:cubicBezTo>
                  <a:pt x="30375" y="79478"/>
                  <a:pt x="31399" y="79307"/>
                  <a:pt x="32252" y="78838"/>
                </a:cubicBezTo>
                <a:cubicBezTo>
                  <a:pt x="32465" y="78753"/>
                  <a:pt x="32678" y="78667"/>
                  <a:pt x="32892" y="78625"/>
                </a:cubicBezTo>
                <a:cubicBezTo>
                  <a:pt x="32764" y="80758"/>
                  <a:pt x="34811" y="82635"/>
                  <a:pt x="36731" y="83104"/>
                </a:cubicBezTo>
                <a:cubicBezTo>
                  <a:pt x="39845" y="83872"/>
                  <a:pt x="42064" y="82806"/>
                  <a:pt x="43770" y="79649"/>
                </a:cubicBezTo>
                <a:cubicBezTo>
                  <a:pt x="43983" y="79734"/>
                  <a:pt x="44197" y="79819"/>
                  <a:pt x="44410" y="79905"/>
                </a:cubicBezTo>
                <a:cubicBezTo>
                  <a:pt x="44666" y="80075"/>
                  <a:pt x="44922" y="80203"/>
                  <a:pt x="45221" y="80289"/>
                </a:cubicBezTo>
                <a:cubicBezTo>
                  <a:pt x="46500" y="80630"/>
                  <a:pt x="47866" y="80630"/>
                  <a:pt x="49188" y="80289"/>
                </a:cubicBezTo>
                <a:cubicBezTo>
                  <a:pt x="50169" y="80075"/>
                  <a:pt x="51022" y="79393"/>
                  <a:pt x="51492" y="78497"/>
                </a:cubicBezTo>
                <a:cubicBezTo>
                  <a:pt x="51876" y="77900"/>
                  <a:pt x="51876" y="77174"/>
                  <a:pt x="51492" y="76620"/>
                </a:cubicBezTo>
                <a:cubicBezTo>
                  <a:pt x="51364" y="76406"/>
                  <a:pt x="51278" y="76193"/>
                  <a:pt x="51108" y="75852"/>
                </a:cubicBezTo>
                <a:cubicBezTo>
                  <a:pt x="52174" y="76236"/>
                  <a:pt x="52473" y="76705"/>
                  <a:pt x="52388" y="77814"/>
                </a:cubicBezTo>
                <a:cubicBezTo>
                  <a:pt x="52302" y="78284"/>
                  <a:pt x="52516" y="78753"/>
                  <a:pt x="52942" y="79009"/>
                </a:cubicBezTo>
                <a:cubicBezTo>
                  <a:pt x="53881" y="79777"/>
                  <a:pt x="55033" y="80033"/>
                  <a:pt x="56142" y="80289"/>
                </a:cubicBezTo>
                <a:cubicBezTo>
                  <a:pt x="58232" y="80758"/>
                  <a:pt x="60323" y="79691"/>
                  <a:pt x="61218" y="77772"/>
                </a:cubicBezTo>
                <a:cubicBezTo>
                  <a:pt x="61346" y="77558"/>
                  <a:pt x="61432" y="77345"/>
                  <a:pt x="61816" y="77473"/>
                </a:cubicBezTo>
                <a:cubicBezTo>
                  <a:pt x="61773" y="78454"/>
                  <a:pt x="62328" y="79094"/>
                  <a:pt x="63138" y="79521"/>
                </a:cubicBezTo>
                <a:cubicBezTo>
                  <a:pt x="64802" y="80502"/>
                  <a:pt x="66594" y="80971"/>
                  <a:pt x="68513" y="80203"/>
                </a:cubicBezTo>
                <a:cubicBezTo>
                  <a:pt x="69708" y="79862"/>
                  <a:pt x="70476" y="78710"/>
                  <a:pt x="70348" y="77473"/>
                </a:cubicBezTo>
                <a:cubicBezTo>
                  <a:pt x="70348" y="77174"/>
                  <a:pt x="70177" y="76876"/>
                  <a:pt x="70518" y="76620"/>
                </a:cubicBezTo>
                <a:cubicBezTo>
                  <a:pt x="71073" y="76876"/>
                  <a:pt x="70945" y="77345"/>
                  <a:pt x="71030" y="77772"/>
                </a:cubicBezTo>
                <a:cubicBezTo>
                  <a:pt x="71030" y="78113"/>
                  <a:pt x="71073" y="78411"/>
                  <a:pt x="71201" y="78710"/>
                </a:cubicBezTo>
                <a:cubicBezTo>
                  <a:pt x="71670" y="79393"/>
                  <a:pt x="72396" y="79905"/>
                  <a:pt x="73206" y="80118"/>
                </a:cubicBezTo>
                <a:cubicBezTo>
                  <a:pt x="74614" y="80459"/>
                  <a:pt x="76107" y="80587"/>
                  <a:pt x="77557" y="80417"/>
                </a:cubicBezTo>
                <a:cubicBezTo>
                  <a:pt x="77984" y="80374"/>
                  <a:pt x="78411" y="80289"/>
                  <a:pt x="78795" y="80161"/>
                </a:cubicBezTo>
                <a:cubicBezTo>
                  <a:pt x="80714" y="79734"/>
                  <a:pt x="82207" y="78284"/>
                  <a:pt x="82719" y="76364"/>
                </a:cubicBezTo>
                <a:cubicBezTo>
                  <a:pt x="82975" y="75468"/>
                  <a:pt x="83231" y="75340"/>
                  <a:pt x="84042" y="75852"/>
                </a:cubicBezTo>
                <a:cubicBezTo>
                  <a:pt x="84980" y="76278"/>
                  <a:pt x="85962" y="76577"/>
                  <a:pt x="86985" y="76662"/>
                </a:cubicBezTo>
                <a:cubicBezTo>
                  <a:pt x="88308" y="76876"/>
                  <a:pt x="89673" y="76577"/>
                  <a:pt x="90825" y="75809"/>
                </a:cubicBezTo>
                <a:cubicBezTo>
                  <a:pt x="92062" y="74999"/>
                  <a:pt x="92617" y="74103"/>
                  <a:pt x="91934" y="72567"/>
                </a:cubicBezTo>
                <a:cubicBezTo>
                  <a:pt x="91806" y="72268"/>
                  <a:pt x="91508" y="71970"/>
                  <a:pt x="91678" y="71543"/>
                </a:cubicBezTo>
                <a:cubicBezTo>
                  <a:pt x="92361" y="71842"/>
                  <a:pt x="92489" y="72482"/>
                  <a:pt x="92702" y="72994"/>
                </a:cubicBezTo>
                <a:cubicBezTo>
                  <a:pt x="92787" y="73378"/>
                  <a:pt x="93001" y="73633"/>
                  <a:pt x="93342" y="73804"/>
                </a:cubicBezTo>
                <a:cubicBezTo>
                  <a:pt x="94494" y="74444"/>
                  <a:pt x="95859" y="74615"/>
                  <a:pt x="97181" y="74316"/>
                </a:cubicBezTo>
                <a:cubicBezTo>
                  <a:pt x="99101" y="73889"/>
                  <a:pt x="100680" y="72994"/>
                  <a:pt x="101191" y="70861"/>
                </a:cubicBezTo>
                <a:cubicBezTo>
                  <a:pt x="101277" y="70477"/>
                  <a:pt x="101319" y="70093"/>
                  <a:pt x="101362" y="69709"/>
                </a:cubicBezTo>
                <a:cubicBezTo>
                  <a:pt x="101405" y="69453"/>
                  <a:pt x="101405" y="69154"/>
                  <a:pt x="101447" y="68941"/>
                </a:cubicBezTo>
                <a:cubicBezTo>
                  <a:pt x="101618" y="68855"/>
                  <a:pt x="101661" y="68813"/>
                  <a:pt x="101703" y="68813"/>
                </a:cubicBezTo>
                <a:cubicBezTo>
                  <a:pt x="102258" y="68898"/>
                  <a:pt x="102770" y="69026"/>
                  <a:pt x="103325" y="69111"/>
                </a:cubicBezTo>
                <a:cubicBezTo>
                  <a:pt x="105202" y="69538"/>
                  <a:pt x="107121" y="68472"/>
                  <a:pt x="107804" y="66680"/>
                </a:cubicBezTo>
                <a:cubicBezTo>
                  <a:pt x="108145" y="65827"/>
                  <a:pt x="108230" y="64888"/>
                  <a:pt x="108060" y="63949"/>
                </a:cubicBezTo>
                <a:cubicBezTo>
                  <a:pt x="107847" y="62328"/>
                  <a:pt x="107079" y="61518"/>
                  <a:pt x="105500" y="61177"/>
                </a:cubicBezTo>
                <a:cubicBezTo>
                  <a:pt x="105031" y="61091"/>
                  <a:pt x="104604" y="61049"/>
                  <a:pt x="104135" y="61049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4"/>
          <p:cNvSpPr/>
          <p:nvPr/>
        </p:nvSpPr>
        <p:spPr>
          <a:xfrm>
            <a:off x="6120464" y="1351350"/>
            <a:ext cx="1542732" cy="1329440"/>
          </a:xfrm>
          <a:custGeom>
            <a:avLst/>
            <a:gdLst/>
            <a:ahLst/>
            <a:cxnLst/>
            <a:rect l="l" t="t" r="r" b="b"/>
            <a:pathLst>
              <a:path w="70348" h="60622" extrusionOk="0">
                <a:moveTo>
                  <a:pt x="42021" y="58830"/>
                </a:moveTo>
                <a:cubicBezTo>
                  <a:pt x="39632" y="59854"/>
                  <a:pt x="37713" y="59129"/>
                  <a:pt x="35963" y="57678"/>
                </a:cubicBezTo>
                <a:cubicBezTo>
                  <a:pt x="33830" y="58574"/>
                  <a:pt x="31313" y="58318"/>
                  <a:pt x="29394" y="56996"/>
                </a:cubicBezTo>
                <a:cubicBezTo>
                  <a:pt x="28370" y="56356"/>
                  <a:pt x="27901" y="55246"/>
                  <a:pt x="27474" y="54137"/>
                </a:cubicBezTo>
                <a:cubicBezTo>
                  <a:pt x="27133" y="53412"/>
                  <a:pt x="27090" y="52559"/>
                  <a:pt x="27389" y="51791"/>
                </a:cubicBezTo>
                <a:cubicBezTo>
                  <a:pt x="27218" y="51663"/>
                  <a:pt x="27005" y="51578"/>
                  <a:pt x="26877" y="51492"/>
                </a:cubicBezTo>
                <a:cubicBezTo>
                  <a:pt x="25256" y="50639"/>
                  <a:pt x="24402" y="48847"/>
                  <a:pt x="24786" y="47098"/>
                </a:cubicBezTo>
                <a:cubicBezTo>
                  <a:pt x="24914" y="46544"/>
                  <a:pt x="25128" y="45989"/>
                  <a:pt x="25384" y="45434"/>
                </a:cubicBezTo>
                <a:cubicBezTo>
                  <a:pt x="25597" y="44923"/>
                  <a:pt x="25896" y="44453"/>
                  <a:pt x="26237" y="43899"/>
                </a:cubicBezTo>
                <a:cubicBezTo>
                  <a:pt x="25725" y="43344"/>
                  <a:pt x="25170" y="42832"/>
                  <a:pt x="25170" y="41979"/>
                </a:cubicBezTo>
                <a:cubicBezTo>
                  <a:pt x="25170" y="41126"/>
                  <a:pt x="25853" y="40614"/>
                  <a:pt x="26365" y="40102"/>
                </a:cubicBezTo>
                <a:cubicBezTo>
                  <a:pt x="25981" y="39590"/>
                  <a:pt x="25597" y="39078"/>
                  <a:pt x="25298" y="38566"/>
                </a:cubicBezTo>
                <a:cubicBezTo>
                  <a:pt x="25000" y="37969"/>
                  <a:pt x="24786" y="37372"/>
                  <a:pt x="24573" y="36774"/>
                </a:cubicBezTo>
                <a:cubicBezTo>
                  <a:pt x="22611" y="37500"/>
                  <a:pt x="20734" y="37670"/>
                  <a:pt x="18942" y="36092"/>
                </a:cubicBezTo>
                <a:cubicBezTo>
                  <a:pt x="18217" y="36817"/>
                  <a:pt x="17193" y="37030"/>
                  <a:pt x="16126" y="37201"/>
                </a:cubicBezTo>
                <a:cubicBezTo>
                  <a:pt x="16084" y="37798"/>
                  <a:pt x="16084" y="38353"/>
                  <a:pt x="16041" y="38907"/>
                </a:cubicBezTo>
                <a:cubicBezTo>
                  <a:pt x="15998" y="39590"/>
                  <a:pt x="15657" y="40230"/>
                  <a:pt x="15060" y="40614"/>
                </a:cubicBezTo>
                <a:cubicBezTo>
                  <a:pt x="13481" y="41638"/>
                  <a:pt x="11434" y="41467"/>
                  <a:pt x="10026" y="40230"/>
                </a:cubicBezTo>
                <a:cubicBezTo>
                  <a:pt x="9898" y="40102"/>
                  <a:pt x="9770" y="40059"/>
                  <a:pt x="9642" y="40059"/>
                </a:cubicBezTo>
                <a:cubicBezTo>
                  <a:pt x="8149" y="39761"/>
                  <a:pt x="7722" y="39249"/>
                  <a:pt x="7679" y="37756"/>
                </a:cubicBezTo>
                <a:cubicBezTo>
                  <a:pt x="7679" y="37628"/>
                  <a:pt x="7679" y="37542"/>
                  <a:pt x="7637" y="37414"/>
                </a:cubicBezTo>
                <a:cubicBezTo>
                  <a:pt x="5930" y="36305"/>
                  <a:pt x="5802" y="34940"/>
                  <a:pt x="7253" y="33959"/>
                </a:cubicBezTo>
                <a:lnTo>
                  <a:pt x="7253" y="31143"/>
                </a:lnTo>
                <a:cubicBezTo>
                  <a:pt x="7082" y="31100"/>
                  <a:pt x="6911" y="31100"/>
                  <a:pt x="6741" y="31143"/>
                </a:cubicBezTo>
                <a:cubicBezTo>
                  <a:pt x="5418" y="31356"/>
                  <a:pt x="4053" y="31058"/>
                  <a:pt x="2944" y="30375"/>
                </a:cubicBezTo>
                <a:cubicBezTo>
                  <a:pt x="896" y="29181"/>
                  <a:pt x="0" y="26322"/>
                  <a:pt x="2517" y="24104"/>
                </a:cubicBezTo>
                <a:cubicBezTo>
                  <a:pt x="2773" y="23891"/>
                  <a:pt x="3029" y="23720"/>
                  <a:pt x="3285" y="23507"/>
                </a:cubicBezTo>
                <a:cubicBezTo>
                  <a:pt x="3072" y="23251"/>
                  <a:pt x="2901" y="23080"/>
                  <a:pt x="2731" y="22867"/>
                </a:cubicBezTo>
                <a:cubicBezTo>
                  <a:pt x="2347" y="22312"/>
                  <a:pt x="2176" y="21587"/>
                  <a:pt x="2347" y="20947"/>
                </a:cubicBezTo>
                <a:cubicBezTo>
                  <a:pt x="2560" y="19454"/>
                  <a:pt x="3584" y="18174"/>
                  <a:pt x="4992" y="17620"/>
                </a:cubicBezTo>
                <a:lnTo>
                  <a:pt x="5461" y="17449"/>
                </a:lnTo>
                <a:cubicBezTo>
                  <a:pt x="5077" y="16766"/>
                  <a:pt x="4778" y="16084"/>
                  <a:pt x="4522" y="15359"/>
                </a:cubicBezTo>
                <a:cubicBezTo>
                  <a:pt x="4011" y="13908"/>
                  <a:pt x="4864" y="12287"/>
                  <a:pt x="6314" y="11860"/>
                </a:cubicBezTo>
                <a:cubicBezTo>
                  <a:pt x="6997" y="11604"/>
                  <a:pt x="7679" y="11434"/>
                  <a:pt x="8362" y="11220"/>
                </a:cubicBezTo>
                <a:cubicBezTo>
                  <a:pt x="8362" y="10794"/>
                  <a:pt x="8319" y="10367"/>
                  <a:pt x="8319" y="9941"/>
                </a:cubicBezTo>
                <a:cubicBezTo>
                  <a:pt x="8319" y="8874"/>
                  <a:pt x="8959" y="7893"/>
                  <a:pt x="9940" y="7466"/>
                </a:cubicBezTo>
                <a:cubicBezTo>
                  <a:pt x="11562" y="6698"/>
                  <a:pt x="13353" y="6442"/>
                  <a:pt x="15145" y="6656"/>
                </a:cubicBezTo>
                <a:cubicBezTo>
                  <a:pt x="15145" y="6400"/>
                  <a:pt x="15145" y="6186"/>
                  <a:pt x="15145" y="5931"/>
                </a:cubicBezTo>
                <a:cubicBezTo>
                  <a:pt x="15145" y="5419"/>
                  <a:pt x="15273" y="4864"/>
                  <a:pt x="15444" y="4395"/>
                </a:cubicBezTo>
                <a:cubicBezTo>
                  <a:pt x="16254" y="2774"/>
                  <a:pt x="17918" y="1750"/>
                  <a:pt x="19710" y="1707"/>
                </a:cubicBezTo>
                <a:cubicBezTo>
                  <a:pt x="21373" y="1622"/>
                  <a:pt x="23037" y="2006"/>
                  <a:pt x="24530" y="2774"/>
                </a:cubicBezTo>
                <a:cubicBezTo>
                  <a:pt x="24616" y="2560"/>
                  <a:pt x="24701" y="2390"/>
                  <a:pt x="24786" y="2219"/>
                </a:cubicBezTo>
                <a:cubicBezTo>
                  <a:pt x="25384" y="939"/>
                  <a:pt x="26535" y="513"/>
                  <a:pt x="27773" y="299"/>
                </a:cubicBezTo>
                <a:cubicBezTo>
                  <a:pt x="29522" y="1"/>
                  <a:pt x="31100" y="598"/>
                  <a:pt x="32636" y="1366"/>
                </a:cubicBezTo>
                <a:cubicBezTo>
                  <a:pt x="33020" y="1579"/>
                  <a:pt x="33361" y="1878"/>
                  <a:pt x="33660" y="2176"/>
                </a:cubicBezTo>
                <a:cubicBezTo>
                  <a:pt x="33873" y="1878"/>
                  <a:pt x="34086" y="1622"/>
                  <a:pt x="34342" y="1408"/>
                </a:cubicBezTo>
                <a:cubicBezTo>
                  <a:pt x="35366" y="470"/>
                  <a:pt x="36817" y="86"/>
                  <a:pt x="38182" y="342"/>
                </a:cubicBezTo>
                <a:cubicBezTo>
                  <a:pt x="38992" y="513"/>
                  <a:pt x="39803" y="683"/>
                  <a:pt x="40613" y="939"/>
                </a:cubicBezTo>
                <a:cubicBezTo>
                  <a:pt x="41893" y="1323"/>
                  <a:pt x="43045" y="2134"/>
                  <a:pt x="43813" y="3243"/>
                </a:cubicBezTo>
                <a:cubicBezTo>
                  <a:pt x="45562" y="2048"/>
                  <a:pt x="47396" y="1664"/>
                  <a:pt x="49274" y="2816"/>
                </a:cubicBezTo>
                <a:cubicBezTo>
                  <a:pt x="51023" y="3797"/>
                  <a:pt x="52047" y="5675"/>
                  <a:pt x="51961" y="7680"/>
                </a:cubicBezTo>
                <a:cubicBezTo>
                  <a:pt x="52302" y="7594"/>
                  <a:pt x="52601" y="7466"/>
                  <a:pt x="52942" y="7338"/>
                </a:cubicBezTo>
                <a:cubicBezTo>
                  <a:pt x="53838" y="6869"/>
                  <a:pt x="54905" y="6954"/>
                  <a:pt x="55758" y="7552"/>
                </a:cubicBezTo>
                <a:cubicBezTo>
                  <a:pt x="57080" y="8277"/>
                  <a:pt x="58190" y="9386"/>
                  <a:pt x="58958" y="10751"/>
                </a:cubicBezTo>
                <a:cubicBezTo>
                  <a:pt x="59000" y="10837"/>
                  <a:pt x="59086" y="10965"/>
                  <a:pt x="59171" y="11050"/>
                </a:cubicBezTo>
                <a:cubicBezTo>
                  <a:pt x="60067" y="10666"/>
                  <a:pt x="61048" y="10581"/>
                  <a:pt x="61986" y="10837"/>
                </a:cubicBezTo>
                <a:cubicBezTo>
                  <a:pt x="62626" y="10965"/>
                  <a:pt x="63224" y="11391"/>
                  <a:pt x="63608" y="11946"/>
                </a:cubicBezTo>
                <a:cubicBezTo>
                  <a:pt x="64674" y="13524"/>
                  <a:pt x="65442" y="15145"/>
                  <a:pt x="65314" y="17108"/>
                </a:cubicBezTo>
                <a:cubicBezTo>
                  <a:pt x="65314" y="17236"/>
                  <a:pt x="65357" y="17321"/>
                  <a:pt x="65357" y="17406"/>
                </a:cubicBezTo>
                <a:cubicBezTo>
                  <a:pt x="66039" y="17577"/>
                  <a:pt x="66636" y="17662"/>
                  <a:pt x="67234" y="17833"/>
                </a:cubicBezTo>
                <a:cubicBezTo>
                  <a:pt x="68172" y="18046"/>
                  <a:pt x="68855" y="18857"/>
                  <a:pt x="68940" y="19795"/>
                </a:cubicBezTo>
                <a:cubicBezTo>
                  <a:pt x="68983" y="20179"/>
                  <a:pt x="69068" y="20563"/>
                  <a:pt x="69111" y="20947"/>
                </a:cubicBezTo>
                <a:cubicBezTo>
                  <a:pt x="69281" y="22184"/>
                  <a:pt x="68770" y="23421"/>
                  <a:pt x="67746" y="24147"/>
                </a:cubicBezTo>
                <a:cubicBezTo>
                  <a:pt x="68172" y="24445"/>
                  <a:pt x="68556" y="24787"/>
                  <a:pt x="68940" y="25171"/>
                </a:cubicBezTo>
                <a:cubicBezTo>
                  <a:pt x="70348" y="26792"/>
                  <a:pt x="69793" y="28925"/>
                  <a:pt x="68897" y="30247"/>
                </a:cubicBezTo>
                <a:cubicBezTo>
                  <a:pt x="68258" y="31186"/>
                  <a:pt x="67916" y="31484"/>
                  <a:pt x="66466" y="32210"/>
                </a:cubicBezTo>
                <a:cubicBezTo>
                  <a:pt x="67020" y="33063"/>
                  <a:pt x="67490" y="33916"/>
                  <a:pt x="67276" y="34983"/>
                </a:cubicBezTo>
                <a:cubicBezTo>
                  <a:pt x="67063" y="36006"/>
                  <a:pt x="66295" y="36817"/>
                  <a:pt x="65314" y="37116"/>
                </a:cubicBezTo>
                <a:cubicBezTo>
                  <a:pt x="65783" y="37585"/>
                  <a:pt x="66210" y="38097"/>
                  <a:pt x="66636" y="38651"/>
                </a:cubicBezTo>
                <a:cubicBezTo>
                  <a:pt x="67447" y="39931"/>
                  <a:pt x="67148" y="41680"/>
                  <a:pt x="65954" y="42661"/>
                </a:cubicBezTo>
                <a:cubicBezTo>
                  <a:pt x="65357" y="43045"/>
                  <a:pt x="64759" y="43429"/>
                  <a:pt x="64119" y="43728"/>
                </a:cubicBezTo>
                <a:cubicBezTo>
                  <a:pt x="63949" y="43813"/>
                  <a:pt x="63821" y="43899"/>
                  <a:pt x="63650" y="43984"/>
                </a:cubicBezTo>
                <a:cubicBezTo>
                  <a:pt x="65101" y="46160"/>
                  <a:pt x="63778" y="49146"/>
                  <a:pt x="61133" y="49445"/>
                </a:cubicBezTo>
                <a:cubicBezTo>
                  <a:pt x="60664" y="49530"/>
                  <a:pt x="60195" y="49530"/>
                  <a:pt x="59683" y="49530"/>
                </a:cubicBezTo>
                <a:cubicBezTo>
                  <a:pt x="59555" y="49743"/>
                  <a:pt x="59469" y="49957"/>
                  <a:pt x="59427" y="50170"/>
                </a:cubicBezTo>
                <a:cubicBezTo>
                  <a:pt x="59256" y="52004"/>
                  <a:pt x="57123" y="53583"/>
                  <a:pt x="55545" y="53455"/>
                </a:cubicBezTo>
                <a:cubicBezTo>
                  <a:pt x="55203" y="53412"/>
                  <a:pt x="54862" y="53369"/>
                  <a:pt x="54478" y="53327"/>
                </a:cubicBezTo>
                <a:cubicBezTo>
                  <a:pt x="54393" y="54479"/>
                  <a:pt x="53924" y="55588"/>
                  <a:pt x="53156" y="56484"/>
                </a:cubicBezTo>
                <a:cubicBezTo>
                  <a:pt x="52686" y="56953"/>
                  <a:pt x="52174" y="57337"/>
                  <a:pt x="51620" y="57678"/>
                </a:cubicBezTo>
                <a:cubicBezTo>
                  <a:pt x="50937" y="58019"/>
                  <a:pt x="50169" y="58062"/>
                  <a:pt x="49487" y="57763"/>
                </a:cubicBezTo>
                <a:cubicBezTo>
                  <a:pt x="49274" y="58659"/>
                  <a:pt x="48591" y="59385"/>
                  <a:pt x="47695" y="59726"/>
                </a:cubicBezTo>
                <a:cubicBezTo>
                  <a:pt x="46031" y="60622"/>
                  <a:pt x="43984" y="60408"/>
                  <a:pt x="42491" y="59214"/>
                </a:cubicBezTo>
                <a:cubicBezTo>
                  <a:pt x="42363" y="59086"/>
                  <a:pt x="42192" y="58958"/>
                  <a:pt x="42021" y="58830"/>
                </a:cubicBezTo>
                <a:close/>
                <a:moveTo>
                  <a:pt x="5802" y="22910"/>
                </a:moveTo>
                <a:cubicBezTo>
                  <a:pt x="5845" y="22952"/>
                  <a:pt x="5888" y="22995"/>
                  <a:pt x="5930" y="23080"/>
                </a:cubicBezTo>
                <a:cubicBezTo>
                  <a:pt x="5930" y="23080"/>
                  <a:pt x="5888" y="23123"/>
                  <a:pt x="5888" y="23123"/>
                </a:cubicBezTo>
                <a:cubicBezTo>
                  <a:pt x="4693" y="23251"/>
                  <a:pt x="3627" y="23763"/>
                  <a:pt x="2773" y="24573"/>
                </a:cubicBezTo>
                <a:cubicBezTo>
                  <a:pt x="1878" y="25555"/>
                  <a:pt x="1366" y="26621"/>
                  <a:pt x="1835" y="27986"/>
                </a:cubicBezTo>
                <a:cubicBezTo>
                  <a:pt x="2304" y="29522"/>
                  <a:pt x="3499" y="30077"/>
                  <a:pt x="4864" y="30418"/>
                </a:cubicBezTo>
                <a:cubicBezTo>
                  <a:pt x="5717" y="30546"/>
                  <a:pt x="6528" y="30546"/>
                  <a:pt x="7381" y="30375"/>
                </a:cubicBezTo>
                <a:cubicBezTo>
                  <a:pt x="8021" y="30290"/>
                  <a:pt x="8191" y="30503"/>
                  <a:pt x="8063" y="31143"/>
                </a:cubicBezTo>
                <a:cubicBezTo>
                  <a:pt x="8021" y="31570"/>
                  <a:pt x="7850" y="31996"/>
                  <a:pt x="7807" y="32423"/>
                </a:cubicBezTo>
                <a:cubicBezTo>
                  <a:pt x="7594" y="33703"/>
                  <a:pt x="8575" y="34897"/>
                  <a:pt x="9855" y="34897"/>
                </a:cubicBezTo>
                <a:cubicBezTo>
                  <a:pt x="10879" y="34983"/>
                  <a:pt x="11903" y="34855"/>
                  <a:pt x="12841" y="34513"/>
                </a:cubicBezTo>
                <a:cubicBezTo>
                  <a:pt x="13567" y="34300"/>
                  <a:pt x="14078" y="33745"/>
                  <a:pt x="14292" y="33063"/>
                </a:cubicBezTo>
                <a:lnTo>
                  <a:pt x="14505" y="32338"/>
                </a:lnTo>
                <a:cubicBezTo>
                  <a:pt x="15017" y="33105"/>
                  <a:pt x="14718" y="33660"/>
                  <a:pt x="14377" y="34215"/>
                </a:cubicBezTo>
                <a:cubicBezTo>
                  <a:pt x="13951" y="34897"/>
                  <a:pt x="13951" y="35025"/>
                  <a:pt x="14462" y="35622"/>
                </a:cubicBezTo>
                <a:cubicBezTo>
                  <a:pt x="14932" y="36262"/>
                  <a:pt x="15700" y="36604"/>
                  <a:pt x="16510" y="36476"/>
                </a:cubicBezTo>
                <a:cubicBezTo>
                  <a:pt x="17235" y="36433"/>
                  <a:pt x="17961" y="36134"/>
                  <a:pt x="18515" y="35622"/>
                </a:cubicBezTo>
                <a:cubicBezTo>
                  <a:pt x="18729" y="35409"/>
                  <a:pt x="18984" y="35196"/>
                  <a:pt x="19240" y="35025"/>
                </a:cubicBezTo>
                <a:cubicBezTo>
                  <a:pt x="19368" y="35153"/>
                  <a:pt x="19454" y="35196"/>
                  <a:pt x="19496" y="35281"/>
                </a:cubicBezTo>
                <a:cubicBezTo>
                  <a:pt x="19582" y="36049"/>
                  <a:pt x="20136" y="36305"/>
                  <a:pt x="20776" y="36476"/>
                </a:cubicBezTo>
                <a:cubicBezTo>
                  <a:pt x="22056" y="36774"/>
                  <a:pt x="23421" y="36604"/>
                  <a:pt x="24573" y="35921"/>
                </a:cubicBezTo>
                <a:cubicBezTo>
                  <a:pt x="24786" y="35793"/>
                  <a:pt x="25042" y="35708"/>
                  <a:pt x="25213" y="35622"/>
                </a:cubicBezTo>
                <a:cubicBezTo>
                  <a:pt x="25384" y="36476"/>
                  <a:pt x="25512" y="37201"/>
                  <a:pt x="25725" y="37883"/>
                </a:cubicBezTo>
                <a:cubicBezTo>
                  <a:pt x="25938" y="38566"/>
                  <a:pt x="26407" y="39163"/>
                  <a:pt x="27005" y="39547"/>
                </a:cubicBezTo>
                <a:cubicBezTo>
                  <a:pt x="27687" y="39889"/>
                  <a:pt x="28370" y="40187"/>
                  <a:pt x="29095" y="40443"/>
                </a:cubicBezTo>
                <a:cubicBezTo>
                  <a:pt x="28882" y="40571"/>
                  <a:pt x="28754" y="40699"/>
                  <a:pt x="28668" y="40699"/>
                </a:cubicBezTo>
                <a:cubicBezTo>
                  <a:pt x="28242" y="40699"/>
                  <a:pt x="27858" y="40614"/>
                  <a:pt x="27431" y="40571"/>
                </a:cubicBezTo>
                <a:cubicBezTo>
                  <a:pt x="27218" y="40571"/>
                  <a:pt x="26962" y="40443"/>
                  <a:pt x="26749" y="40486"/>
                </a:cubicBezTo>
                <a:cubicBezTo>
                  <a:pt x="25938" y="40870"/>
                  <a:pt x="25597" y="41894"/>
                  <a:pt x="26109" y="42661"/>
                </a:cubicBezTo>
                <a:cubicBezTo>
                  <a:pt x="26365" y="43003"/>
                  <a:pt x="26706" y="43259"/>
                  <a:pt x="27047" y="43515"/>
                </a:cubicBezTo>
                <a:cubicBezTo>
                  <a:pt x="27175" y="43643"/>
                  <a:pt x="27346" y="43771"/>
                  <a:pt x="27559" y="43941"/>
                </a:cubicBezTo>
                <a:cubicBezTo>
                  <a:pt x="27346" y="44112"/>
                  <a:pt x="27175" y="44283"/>
                  <a:pt x="27005" y="44453"/>
                </a:cubicBezTo>
                <a:cubicBezTo>
                  <a:pt x="26834" y="44581"/>
                  <a:pt x="26578" y="44709"/>
                  <a:pt x="26450" y="44923"/>
                </a:cubicBezTo>
                <a:cubicBezTo>
                  <a:pt x="26023" y="45690"/>
                  <a:pt x="25682" y="46501"/>
                  <a:pt x="25426" y="47354"/>
                </a:cubicBezTo>
                <a:cubicBezTo>
                  <a:pt x="25128" y="49018"/>
                  <a:pt x="26151" y="50639"/>
                  <a:pt x="27773" y="51066"/>
                </a:cubicBezTo>
                <a:cubicBezTo>
                  <a:pt x="27986" y="51108"/>
                  <a:pt x="28199" y="51194"/>
                  <a:pt x="28498" y="51322"/>
                </a:cubicBezTo>
                <a:cubicBezTo>
                  <a:pt x="28412" y="51535"/>
                  <a:pt x="28285" y="51748"/>
                  <a:pt x="28157" y="52004"/>
                </a:cubicBezTo>
                <a:cubicBezTo>
                  <a:pt x="27858" y="52346"/>
                  <a:pt x="27773" y="52815"/>
                  <a:pt x="27943" y="53241"/>
                </a:cubicBezTo>
                <a:cubicBezTo>
                  <a:pt x="28711" y="55673"/>
                  <a:pt x="29436" y="56868"/>
                  <a:pt x="32124" y="57337"/>
                </a:cubicBezTo>
                <a:cubicBezTo>
                  <a:pt x="33489" y="57593"/>
                  <a:pt x="34897" y="57763"/>
                  <a:pt x="35963" y="56569"/>
                </a:cubicBezTo>
                <a:lnTo>
                  <a:pt x="36177" y="56569"/>
                </a:lnTo>
                <a:cubicBezTo>
                  <a:pt x="36219" y="56612"/>
                  <a:pt x="36262" y="56654"/>
                  <a:pt x="36347" y="56740"/>
                </a:cubicBezTo>
                <a:cubicBezTo>
                  <a:pt x="37158" y="58190"/>
                  <a:pt x="38523" y="58617"/>
                  <a:pt x="40102" y="58659"/>
                </a:cubicBezTo>
                <a:cubicBezTo>
                  <a:pt x="40699" y="58745"/>
                  <a:pt x="41339" y="58446"/>
                  <a:pt x="41680" y="57934"/>
                </a:cubicBezTo>
                <a:cubicBezTo>
                  <a:pt x="41723" y="57849"/>
                  <a:pt x="41851" y="57849"/>
                  <a:pt x="42064" y="57763"/>
                </a:cubicBezTo>
                <a:cubicBezTo>
                  <a:pt x="42235" y="57977"/>
                  <a:pt x="42405" y="58190"/>
                  <a:pt x="42619" y="58403"/>
                </a:cubicBezTo>
                <a:cubicBezTo>
                  <a:pt x="44112" y="60024"/>
                  <a:pt x="46415" y="60024"/>
                  <a:pt x="48207" y="58702"/>
                </a:cubicBezTo>
                <a:cubicBezTo>
                  <a:pt x="48719" y="58361"/>
                  <a:pt x="48890" y="57763"/>
                  <a:pt x="48719" y="57209"/>
                </a:cubicBezTo>
                <a:cubicBezTo>
                  <a:pt x="48676" y="56996"/>
                  <a:pt x="48634" y="56782"/>
                  <a:pt x="48634" y="56612"/>
                </a:cubicBezTo>
                <a:cubicBezTo>
                  <a:pt x="48975" y="56697"/>
                  <a:pt x="49274" y="56868"/>
                  <a:pt x="49572" y="56996"/>
                </a:cubicBezTo>
                <a:cubicBezTo>
                  <a:pt x="50212" y="57422"/>
                  <a:pt x="50980" y="57422"/>
                  <a:pt x="51620" y="56996"/>
                </a:cubicBezTo>
                <a:cubicBezTo>
                  <a:pt x="52644" y="56356"/>
                  <a:pt x="53369" y="55374"/>
                  <a:pt x="53668" y="54180"/>
                </a:cubicBezTo>
                <a:cubicBezTo>
                  <a:pt x="53966" y="53369"/>
                  <a:pt x="53668" y="52431"/>
                  <a:pt x="52942" y="51962"/>
                </a:cubicBezTo>
                <a:cubicBezTo>
                  <a:pt x="52772" y="51834"/>
                  <a:pt x="52644" y="51706"/>
                  <a:pt x="52516" y="51535"/>
                </a:cubicBezTo>
                <a:cubicBezTo>
                  <a:pt x="52686" y="51492"/>
                  <a:pt x="52814" y="51492"/>
                  <a:pt x="52985" y="51492"/>
                </a:cubicBezTo>
                <a:cubicBezTo>
                  <a:pt x="53540" y="51578"/>
                  <a:pt x="54009" y="51962"/>
                  <a:pt x="54180" y="52559"/>
                </a:cubicBezTo>
                <a:cubicBezTo>
                  <a:pt x="54308" y="53071"/>
                  <a:pt x="54819" y="53369"/>
                  <a:pt x="55331" y="53241"/>
                </a:cubicBezTo>
                <a:cubicBezTo>
                  <a:pt x="55715" y="53241"/>
                  <a:pt x="56057" y="53156"/>
                  <a:pt x="56398" y="53071"/>
                </a:cubicBezTo>
                <a:cubicBezTo>
                  <a:pt x="57251" y="52772"/>
                  <a:pt x="57976" y="52218"/>
                  <a:pt x="58531" y="51450"/>
                </a:cubicBezTo>
                <a:cubicBezTo>
                  <a:pt x="59000" y="50852"/>
                  <a:pt x="59171" y="50042"/>
                  <a:pt x="59000" y="49274"/>
                </a:cubicBezTo>
                <a:cubicBezTo>
                  <a:pt x="59000" y="49231"/>
                  <a:pt x="59086" y="49146"/>
                  <a:pt x="59128" y="49018"/>
                </a:cubicBezTo>
                <a:lnTo>
                  <a:pt x="60365" y="49018"/>
                </a:lnTo>
                <a:cubicBezTo>
                  <a:pt x="61603" y="49061"/>
                  <a:pt x="62754" y="48421"/>
                  <a:pt x="63394" y="47354"/>
                </a:cubicBezTo>
                <a:cubicBezTo>
                  <a:pt x="64077" y="46416"/>
                  <a:pt x="63949" y="45136"/>
                  <a:pt x="63138" y="44368"/>
                </a:cubicBezTo>
                <a:cubicBezTo>
                  <a:pt x="63010" y="44197"/>
                  <a:pt x="62925" y="44069"/>
                  <a:pt x="62840" y="43899"/>
                </a:cubicBezTo>
                <a:cubicBezTo>
                  <a:pt x="63138" y="43728"/>
                  <a:pt x="63352" y="43515"/>
                  <a:pt x="63650" y="43387"/>
                </a:cubicBezTo>
                <a:cubicBezTo>
                  <a:pt x="64205" y="43088"/>
                  <a:pt x="64717" y="42832"/>
                  <a:pt x="65271" y="42534"/>
                </a:cubicBezTo>
                <a:cubicBezTo>
                  <a:pt x="66807" y="41595"/>
                  <a:pt x="67319" y="39206"/>
                  <a:pt x="65186" y="37841"/>
                </a:cubicBezTo>
                <a:cubicBezTo>
                  <a:pt x="64887" y="37628"/>
                  <a:pt x="64631" y="37414"/>
                  <a:pt x="64247" y="37073"/>
                </a:cubicBezTo>
                <a:cubicBezTo>
                  <a:pt x="64674" y="36860"/>
                  <a:pt x="64930" y="36689"/>
                  <a:pt x="65229" y="36561"/>
                </a:cubicBezTo>
                <a:cubicBezTo>
                  <a:pt x="66125" y="36305"/>
                  <a:pt x="66764" y="35452"/>
                  <a:pt x="66764" y="34513"/>
                </a:cubicBezTo>
                <a:cubicBezTo>
                  <a:pt x="66807" y="33660"/>
                  <a:pt x="66381" y="32850"/>
                  <a:pt x="65698" y="32380"/>
                </a:cubicBezTo>
                <a:cubicBezTo>
                  <a:pt x="65527" y="32252"/>
                  <a:pt x="65357" y="32082"/>
                  <a:pt x="65143" y="31954"/>
                </a:cubicBezTo>
                <a:cubicBezTo>
                  <a:pt x="65143" y="31911"/>
                  <a:pt x="65143" y="31826"/>
                  <a:pt x="65186" y="31783"/>
                </a:cubicBezTo>
                <a:cubicBezTo>
                  <a:pt x="65655" y="31911"/>
                  <a:pt x="66167" y="31868"/>
                  <a:pt x="66636" y="31698"/>
                </a:cubicBezTo>
                <a:cubicBezTo>
                  <a:pt x="68386" y="30759"/>
                  <a:pt x="69409" y="28839"/>
                  <a:pt x="69111" y="26834"/>
                </a:cubicBezTo>
                <a:cubicBezTo>
                  <a:pt x="68940" y="25938"/>
                  <a:pt x="68514" y="25085"/>
                  <a:pt x="67447" y="24872"/>
                </a:cubicBezTo>
                <a:cubicBezTo>
                  <a:pt x="67106" y="24744"/>
                  <a:pt x="66807" y="24659"/>
                  <a:pt x="66466" y="24488"/>
                </a:cubicBezTo>
                <a:cubicBezTo>
                  <a:pt x="66935" y="24061"/>
                  <a:pt x="67234" y="23763"/>
                  <a:pt x="67532" y="23464"/>
                </a:cubicBezTo>
                <a:cubicBezTo>
                  <a:pt x="68044" y="23080"/>
                  <a:pt x="68343" y="22483"/>
                  <a:pt x="68428" y="21886"/>
                </a:cubicBezTo>
                <a:cubicBezTo>
                  <a:pt x="68556" y="21032"/>
                  <a:pt x="68471" y="20222"/>
                  <a:pt x="68215" y="19411"/>
                </a:cubicBezTo>
                <a:cubicBezTo>
                  <a:pt x="68087" y="18857"/>
                  <a:pt x="67660" y="18473"/>
                  <a:pt x="67106" y="18345"/>
                </a:cubicBezTo>
                <a:cubicBezTo>
                  <a:pt x="66594" y="18217"/>
                  <a:pt x="65997" y="18174"/>
                  <a:pt x="65442" y="18089"/>
                </a:cubicBezTo>
                <a:lnTo>
                  <a:pt x="64674" y="17961"/>
                </a:lnTo>
                <a:cubicBezTo>
                  <a:pt x="64674" y="17918"/>
                  <a:pt x="64631" y="17833"/>
                  <a:pt x="64631" y="17748"/>
                </a:cubicBezTo>
                <a:cubicBezTo>
                  <a:pt x="64631" y="17620"/>
                  <a:pt x="64631" y="17534"/>
                  <a:pt x="64631" y="17406"/>
                </a:cubicBezTo>
                <a:cubicBezTo>
                  <a:pt x="64887" y="15359"/>
                  <a:pt x="64077" y="13652"/>
                  <a:pt x="62968" y="12074"/>
                </a:cubicBezTo>
                <a:cubicBezTo>
                  <a:pt x="62712" y="11775"/>
                  <a:pt x="62413" y="11519"/>
                  <a:pt x="62029" y="11391"/>
                </a:cubicBezTo>
                <a:cubicBezTo>
                  <a:pt x="61133" y="11007"/>
                  <a:pt x="60067" y="11092"/>
                  <a:pt x="59214" y="11647"/>
                </a:cubicBezTo>
                <a:cubicBezTo>
                  <a:pt x="59086" y="11690"/>
                  <a:pt x="58915" y="11775"/>
                  <a:pt x="58787" y="11818"/>
                </a:cubicBezTo>
                <a:cubicBezTo>
                  <a:pt x="58702" y="11732"/>
                  <a:pt x="58616" y="11690"/>
                  <a:pt x="58616" y="11647"/>
                </a:cubicBezTo>
                <a:cubicBezTo>
                  <a:pt x="58104" y="9813"/>
                  <a:pt x="56697" y="8746"/>
                  <a:pt x="55161" y="7850"/>
                </a:cubicBezTo>
                <a:cubicBezTo>
                  <a:pt x="54734" y="7594"/>
                  <a:pt x="54265" y="7509"/>
                  <a:pt x="53796" y="7594"/>
                </a:cubicBezTo>
                <a:cubicBezTo>
                  <a:pt x="52601" y="7936"/>
                  <a:pt x="51449" y="8320"/>
                  <a:pt x="50767" y="9514"/>
                </a:cubicBezTo>
                <a:cubicBezTo>
                  <a:pt x="50596" y="9770"/>
                  <a:pt x="50383" y="9983"/>
                  <a:pt x="50127" y="10367"/>
                </a:cubicBezTo>
                <a:cubicBezTo>
                  <a:pt x="50127" y="9343"/>
                  <a:pt x="50340" y="8959"/>
                  <a:pt x="51577" y="7850"/>
                </a:cubicBezTo>
                <a:cubicBezTo>
                  <a:pt x="51577" y="7680"/>
                  <a:pt x="51535" y="7466"/>
                  <a:pt x="51492" y="7253"/>
                </a:cubicBezTo>
                <a:cubicBezTo>
                  <a:pt x="51364" y="5035"/>
                  <a:pt x="49785" y="3200"/>
                  <a:pt x="47652" y="2646"/>
                </a:cubicBezTo>
                <a:cubicBezTo>
                  <a:pt x="46159" y="2347"/>
                  <a:pt x="44581" y="2944"/>
                  <a:pt x="43770" y="4224"/>
                </a:cubicBezTo>
                <a:cubicBezTo>
                  <a:pt x="43685" y="4309"/>
                  <a:pt x="43600" y="4395"/>
                  <a:pt x="43514" y="4437"/>
                </a:cubicBezTo>
                <a:cubicBezTo>
                  <a:pt x="43429" y="4352"/>
                  <a:pt x="43386" y="4309"/>
                  <a:pt x="43344" y="4267"/>
                </a:cubicBezTo>
                <a:cubicBezTo>
                  <a:pt x="43216" y="2987"/>
                  <a:pt x="42277" y="2347"/>
                  <a:pt x="41253" y="1835"/>
                </a:cubicBezTo>
                <a:cubicBezTo>
                  <a:pt x="40187" y="1323"/>
                  <a:pt x="39078" y="1025"/>
                  <a:pt x="37926" y="897"/>
                </a:cubicBezTo>
                <a:cubicBezTo>
                  <a:pt x="35707" y="598"/>
                  <a:pt x="33702" y="1920"/>
                  <a:pt x="33745" y="4053"/>
                </a:cubicBezTo>
                <a:cubicBezTo>
                  <a:pt x="33745" y="4267"/>
                  <a:pt x="33745" y="4523"/>
                  <a:pt x="33361" y="4565"/>
                </a:cubicBezTo>
                <a:cubicBezTo>
                  <a:pt x="33020" y="3840"/>
                  <a:pt x="33318" y="3158"/>
                  <a:pt x="33446" y="2518"/>
                </a:cubicBezTo>
                <a:cubicBezTo>
                  <a:pt x="32039" y="1366"/>
                  <a:pt x="30290" y="769"/>
                  <a:pt x="28455" y="769"/>
                </a:cubicBezTo>
                <a:cubicBezTo>
                  <a:pt x="26621" y="982"/>
                  <a:pt x="25170" y="1323"/>
                  <a:pt x="24914" y="3925"/>
                </a:cubicBezTo>
                <a:cubicBezTo>
                  <a:pt x="24701" y="3797"/>
                  <a:pt x="24530" y="3712"/>
                  <a:pt x="24360" y="3627"/>
                </a:cubicBezTo>
                <a:cubicBezTo>
                  <a:pt x="24104" y="3456"/>
                  <a:pt x="23848" y="3243"/>
                  <a:pt x="23549" y="3072"/>
                </a:cubicBezTo>
                <a:cubicBezTo>
                  <a:pt x="22184" y="2432"/>
                  <a:pt x="20691" y="2176"/>
                  <a:pt x="19198" y="2390"/>
                </a:cubicBezTo>
                <a:cubicBezTo>
                  <a:pt x="17833" y="2560"/>
                  <a:pt x="16638" y="3371"/>
                  <a:pt x="16041" y="4608"/>
                </a:cubicBezTo>
                <a:cubicBezTo>
                  <a:pt x="15870" y="5077"/>
                  <a:pt x="15785" y="5547"/>
                  <a:pt x="15828" y="6016"/>
                </a:cubicBezTo>
                <a:cubicBezTo>
                  <a:pt x="15870" y="6357"/>
                  <a:pt x="15913" y="6698"/>
                  <a:pt x="15998" y="7040"/>
                </a:cubicBezTo>
                <a:cubicBezTo>
                  <a:pt x="15657" y="7253"/>
                  <a:pt x="15230" y="7338"/>
                  <a:pt x="14846" y="7253"/>
                </a:cubicBezTo>
                <a:cubicBezTo>
                  <a:pt x="13268" y="7040"/>
                  <a:pt x="11604" y="7338"/>
                  <a:pt x="10154" y="8064"/>
                </a:cubicBezTo>
                <a:cubicBezTo>
                  <a:pt x="9556" y="8320"/>
                  <a:pt x="9130" y="8874"/>
                  <a:pt x="9002" y="9557"/>
                </a:cubicBezTo>
                <a:cubicBezTo>
                  <a:pt x="8746" y="10879"/>
                  <a:pt x="9300" y="11860"/>
                  <a:pt x="10154" y="12756"/>
                </a:cubicBezTo>
                <a:cubicBezTo>
                  <a:pt x="10324" y="12927"/>
                  <a:pt x="10538" y="13098"/>
                  <a:pt x="10751" y="13354"/>
                </a:cubicBezTo>
                <a:cubicBezTo>
                  <a:pt x="10111" y="13439"/>
                  <a:pt x="9428" y="13098"/>
                  <a:pt x="9130" y="12500"/>
                </a:cubicBezTo>
                <a:cubicBezTo>
                  <a:pt x="8490" y="11604"/>
                  <a:pt x="8447" y="11604"/>
                  <a:pt x="7381" y="11860"/>
                </a:cubicBezTo>
                <a:cubicBezTo>
                  <a:pt x="7039" y="11903"/>
                  <a:pt x="6741" y="12031"/>
                  <a:pt x="6442" y="12159"/>
                </a:cubicBezTo>
                <a:cubicBezTo>
                  <a:pt x="5888" y="12372"/>
                  <a:pt x="5376" y="12756"/>
                  <a:pt x="5077" y="13268"/>
                </a:cubicBezTo>
                <a:cubicBezTo>
                  <a:pt x="4309" y="14548"/>
                  <a:pt x="4949" y="16212"/>
                  <a:pt x="5717" y="16937"/>
                </a:cubicBezTo>
                <a:cubicBezTo>
                  <a:pt x="5888" y="17065"/>
                  <a:pt x="6101" y="17193"/>
                  <a:pt x="6272" y="17278"/>
                </a:cubicBezTo>
                <a:cubicBezTo>
                  <a:pt x="6229" y="17364"/>
                  <a:pt x="6186" y="17406"/>
                  <a:pt x="6186" y="17492"/>
                </a:cubicBezTo>
                <a:cubicBezTo>
                  <a:pt x="5888" y="17662"/>
                  <a:pt x="5632" y="17833"/>
                  <a:pt x="5333" y="17918"/>
                </a:cubicBezTo>
                <a:cubicBezTo>
                  <a:pt x="4139" y="18430"/>
                  <a:pt x="3115" y="19113"/>
                  <a:pt x="2859" y="20521"/>
                </a:cubicBezTo>
                <a:cubicBezTo>
                  <a:pt x="2816" y="20691"/>
                  <a:pt x="2773" y="20904"/>
                  <a:pt x="2731" y="21118"/>
                </a:cubicBezTo>
                <a:cubicBezTo>
                  <a:pt x="2432" y="21886"/>
                  <a:pt x="2859" y="22440"/>
                  <a:pt x="3285" y="22995"/>
                </a:cubicBezTo>
                <a:cubicBezTo>
                  <a:pt x="3499" y="23123"/>
                  <a:pt x="3755" y="23208"/>
                  <a:pt x="3968" y="23208"/>
                </a:cubicBezTo>
                <a:cubicBezTo>
                  <a:pt x="4309" y="23123"/>
                  <a:pt x="4608" y="23038"/>
                  <a:pt x="4949" y="22952"/>
                </a:cubicBezTo>
                <a:cubicBezTo>
                  <a:pt x="5248" y="22910"/>
                  <a:pt x="5504" y="22910"/>
                  <a:pt x="5802" y="22910"/>
                </a:cubicBezTo>
                <a:close/>
                <a:moveTo>
                  <a:pt x="13609" y="34940"/>
                </a:moveTo>
                <a:cubicBezTo>
                  <a:pt x="13268" y="35068"/>
                  <a:pt x="12927" y="35196"/>
                  <a:pt x="12543" y="35281"/>
                </a:cubicBezTo>
                <a:cubicBezTo>
                  <a:pt x="10794" y="35622"/>
                  <a:pt x="9002" y="36006"/>
                  <a:pt x="7594" y="34385"/>
                </a:cubicBezTo>
                <a:cubicBezTo>
                  <a:pt x="7551" y="34343"/>
                  <a:pt x="7466" y="34385"/>
                  <a:pt x="7423" y="34385"/>
                </a:cubicBezTo>
                <a:cubicBezTo>
                  <a:pt x="6869" y="34897"/>
                  <a:pt x="6741" y="35452"/>
                  <a:pt x="6997" y="35921"/>
                </a:cubicBezTo>
                <a:cubicBezTo>
                  <a:pt x="7253" y="36433"/>
                  <a:pt x="7594" y="36646"/>
                  <a:pt x="8405" y="36561"/>
                </a:cubicBezTo>
                <a:cubicBezTo>
                  <a:pt x="8703" y="36518"/>
                  <a:pt x="8917" y="36518"/>
                  <a:pt x="9045" y="36860"/>
                </a:cubicBezTo>
                <a:cubicBezTo>
                  <a:pt x="8319" y="37756"/>
                  <a:pt x="8191" y="38267"/>
                  <a:pt x="8618" y="38779"/>
                </a:cubicBezTo>
                <a:cubicBezTo>
                  <a:pt x="9002" y="39334"/>
                  <a:pt x="9428" y="39334"/>
                  <a:pt x="10239" y="38950"/>
                </a:cubicBezTo>
                <a:cubicBezTo>
                  <a:pt x="10367" y="39078"/>
                  <a:pt x="10538" y="39206"/>
                  <a:pt x="10538" y="39334"/>
                </a:cubicBezTo>
                <a:cubicBezTo>
                  <a:pt x="10666" y="40187"/>
                  <a:pt x="11306" y="40358"/>
                  <a:pt x="11988" y="40400"/>
                </a:cubicBezTo>
                <a:cubicBezTo>
                  <a:pt x="12415" y="40443"/>
                  <a:pt x="12884" y="40443"/>
                  <a:pt x="13311" y="40400"/>
                </a:cubicBezTo>
                <a:cubicBezTo>
                  <a:pt x="14249" y="40400"/>
                  <a:pt x="15060" y="39761"/>
                  <a:pt x="15273" y="38865"/>
                </a:cubicBezTo>
                <a:cubicBezTo>
                  <a:pt x="15358" y="38267"/>
                  <a:pt x="15358" y="37628"/>
                  <a:pt x="15401" y="37030"/>
                </a:cubicBezTo>
                <a:cubicBezTo>
                  <a:pt x="14505" y="36604"/>
                  <a:pt x="13908" y="35878"/>
                  <a:pt x="13609" y="34940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4"/>
          <p:cNvSpPr/>
          <p:nvPr/>
        </p:nvSpPr>
        <p:spPr>
          <a:xfrm>
            <a:off x="2005586" y="3171343"/>
            <a:ext cx="1109570" cy="1059065"/>
          </a:xfrm>
          <a:custGeom>
            <a:avLst/>
            <a:gdLst/>
            <a:ahLst/>
            <a:cxnLst/>
            <a:rect l="l" t="t" r="r" b="b"/>
            <a:pathLst>
              <a:path w="50596" h="48293" extrusionOk="0">
                <a:moveTo>
                  <a:pt x="13993" y="6016"/>
                </a:moveTo>
                <a:cubicBezTo>
                  <a:pt x="14036" y="5888"/>
                  <a:pt x="14036" y="5803"/>
                  <a:pt x="14036" y="5675"/>
                </a:cubicBezTo>
                <a:cubicBezTo>
                  <a:pt x="13993" y="4523"/>
                  <a:pt x="14676" y="3926"/>
                  <a:pt x="15657" y="3542"/>
                </a:cubicBezTo>
                <a:cubicBezTo>
                  <a:pt x="17406" y="2816"/>
                  <a:pt x="19368" y="3030"/>
                  <a:pt x="20947" y="4139"/>
                </a:cubicBezTo>
                <a:cubicBezTo>
                  <a:pt x="20989" y="4139"/>
                  <a:pt x="21032" y="4182"/>
                  <a:pt x="21075" y="4224"/>
                </a:cubicBezTo>
                <a:cubicBezTo>
                  <a:pt x="21160" y="4267"/>
                  <a:pt x="21245" y="4310"/>
                  <a:pt x="21331" y="4310"/>
                </a:cubicBezTo>
                <a:cubicBezTo>
                  <a:pt x="21416" y="4011"/>
                  <a:pt x="21501" y="3712"/>
                  <a:pt x="21587" y="3414"/>
                </a:cubicBezTo>
                <a:cubicBezTo>
                  <a:pt x="22056" y="1366"/>
                  <a:pt x="24018" y="1"/>
                  <a:pt x="26151" y="299"/>
                </a:cubicBezTo>
                <a:cubicBezTo>
                  <a:pt x="27389" y="427"/>
                  <a:pt x="28583" y="854"/>
                  <a:pt x="29650" y="1451"/>
                </a:cubicBezTo>
                <a:cubicBezTo>
                  <a:pt x="30289" y="1835"/>
                  <a:pt x="30545" y="2134"/>
                  <a:pt x="30929" y="3243"/>
                </a:cubicBezTo>
                <a:cubicBezTo>
                  <a:pt x="31015" y="3200"/>
                  <a:pt x="31100" y="3200"/>
                  <a:pt x="31143" y="3158"/>
                </a:cubicBezTo>
                <a:cubicBezTo>
                  <a:pt x="32337" y="1409"/>
                  <a:pt x="34769" y="1494"/>
                  <a:pt x="36219" y="2347"/>
                </a:cubicBezTo>
                <a:cubicBezTo>
                  <a:pt x="37286" y="3030"/>
                  <a:pt x="38182" y="3968"/>
                  <a:pt x="38822" y="5077"/>
                </a:cubicBezTo>
                <a:cubicBezTo>
                  <a:pt x="38864" y="5077"/>
                  <a:pt x="38950" y="5077"/>
                  <a:pt x="39035" y="5077"/>
                </a:cubicBezTo>
                <a:cubicBezTo>
                  <a:pt x="40869" y="4480"/>
                  <a:pt x="42405" y="5120"/>
                  <a:pt x="43173" y="6912"/>
                </a:cubicBezTo>
                <a:cubicBezTo>
                  <a:pt x="43472" y="7594"/>
                  <a:pt x="43770" y="8277"/>
                  <a:pt x="43984" y="8960"/>
                </a:cubicBezTo>
                <a:cubicBezTo>
                  <a:pt x="44069" y="9429"/>
                  <a:pt x="44154" y="9898"/>
                  <a:pt x="44154" y="10367"/>
                </a:cubicBezTo>
                <a:lnTo>
                  <a:pt x="44837" y="10197"/>
                </a:lnTo>
                <a:cubicBezTo>
                  <a:pt x="46757" y="9600"/>
                  <a:pt x="47524" y="9898"/>
                  <a:pt x="49018" y="11562"/>
                </a:cubicBezTo>
                <a:cubicBezTo>
                  <a:pt x="50297" y="13012"/>
                  <a:pt x="50553" y="16169"/>
                  <a:pt x="49018" y="18046"/>
                </a:cubicBezTo>
                <a:cubicBezTo>
                  <a:pt x="48890" y="18217"/>
                  <a:pt x="48762" y="18388"/>
                  <a:pt x="48591" y="18601"/>
                </a:cubicBezTo>
                <a:cubicBezTo>
                  <a:pt x="48847" y="18772"/>
                  <a:pt x="49103" y="18942"/>
                  <a:pt x="49316" y="19113"/>
                </a:cubicBezTo>
                <a:cubicBezTo>
                  <a:pt x="50169" y="19625"/>
                  <a:pt x="50596" y="20649"/>
                  <a:pt x="50383" y="21587"/>
                </a:cubicBezTo>
                <a:cubicBezTo>
                  <a:pt x="50084" y="23080"/>
                  <a:pt x="49487" y="24360"/>
                  <a:pt x="48122" y="25213"/>
                </a:cubicBezTo>
                <a:cubicBezTo>
                  <a:pt x="47738" y="25427"/>
                  <a:pt x="47354" y="25597"/>
                  <a:pt x="46970" y="25768"/>
                </a:cubicBezTo>
                <a:cubicBezTo>
                  <a:pt x="47439" y="27048"/>
                  <a:pt x="47055" y="28498"/>
                  <a:pt x="46031" y="29394"/>
                </a:cubicBezTo>
                <a:cubicBezTo>
                  <a:pt x="46330" y="29565"/>
                  <a:pt x="46671" y="29735"/>
                  <a:pt x="46927" y="29949"/>
                </a:cubicBezTo>
                <a:cubicBezTo>
                  <a:pt x="48292" y="30973"/>
                  <a:pt x="48122" y="32978"/>
                  <a:pt x="47439" y="33916"/>
                </a:cubicBezTo>
                <a:cubicBezTo>
                  <a:pt x="46842" y="34769"/>
                  <a:pt x="46287" y="35665"/>
                  <a:pt x="45135" y="36092"/>
                </a:cubicBezTo>
                <a:cubicBezTo>
                  <a:pt x="45391" y="36305"/>
                  <a:pt x="45519" y="36476"/>
                  <a:pt x="45690" y="36561"/>
                </a:cubicBezTo>
                <a:cubicBezTo>
                  <a:pt x="46757" y="37457"/>
                  <a:pt x="47055" y="38993"/>
                  <a:pt x="46373" y="40187"/>
                </a:cubicBezTo>
                <a:cubicBezTo>
                  <a:pt x="45519" y="41808"/>
                  <a:pt x="43770" y="42704"/>
                  <a:pt x="41979" y="42576"/>
                </a:cubicBezTo>
                <a:cubicBezTo>
                  <a:pt x="41893" y="42576"/>
                  <a:pt x="41808" y="42576"/>
                  <a:pt x="41723" y="42619"/>
                </a:cubicBezTo>
                <a:lnTo>
                  <a:pt x="41723" y="43131"/>
                </a:lnTo>
                <a:cubicBezTo>
                  <a:pt x="41637" y="44453"/>
                  <a:pt x="40699" y="45093"/>
                  <a:pt x="39675" y="45605"/>
                </a:cubicBezTo>
                <a:cubicBezTo>
                  <a:pt x="38395" y="46331"/>
                  <a:pt x="36859" y="46586"/>
                  <a:pt x="35409" y="46331"/>
                </a:cubicBezTo>
                <a:cubicBezTo>
                  <a:pt x="35281" y="46501"/>
                  <a:pt x="35195" y="46714"/>
                  <a:pt x="35067" y="46885"/>
                </a:cubicBezTo>
                <a:cubicBezTo>
                  <a:pt x="34684" y="47696"/>
                  <a:pt x="33916" y="48208"/>
                  <a:pt x="33020" y="48208"/>
                </a:cubicBezTo>
                <a:cubicBezTo>
                  <a:pt x="31697" y="48293"/>
                  <a:pt x="30375" y="48165"/>
                  <a:pt x="29095" y="47909"/>
                </a:cubicBezTo>
                <a:cubicBezTo>
                  <a:pt x="28156" y="47738"/>
                  <a:pt x="27303" y="47141"/>
                  <a:pt x="26834" y="46288"/>
                </a:cubicBezTo>
                <a:lnTo>
                  <a:pt x="26535" y="45776"/>
                </a:lnTo>
                <a:cubicBezTo>
                  <a:pt x="25597" y="46714"/>
                  <a:pt x="24232" y="47184"/>
                  <a:pt x="22909" y="46970"/>
                </a:cubicBezTo>
                <a:cubicBezTo>
                  <a:pt x="21501" y="46714"/>
                  <a:pt x="20648" y="45733"/>
                  <a:pt x="19838" y="44624"/>
                </a:cubicBezTo>
                <a:cubicBezTo>
                  <a:pt x="18856" y="45179"/>
                  <a:pt x="17705" y="45435"/>
                  <a:pt x="16553" y="45392"/>
                </a:cubicBezTo>
                <a:cubicBezTo>
                  <a:pt x="15401" y="45349"/>
                  <a:pt x="14292" y="45093"/>
                  <a:pt x="13268" y="44624"/>
                </a:cubicBezTo>
                <a:cubicBezTo>
                  <a:pt x="12329" y="44197"/>
                  <a:pt x="11604" y="43387"/>
                  <a:pt x="11348" y="42406"/>
                </a:cubicBezTo>
                <a:cubicBezTo>
                  <a:pt x="11263" y="42150"/>
                  <a:pt x="11177" y="41936"/>
                  <a:pt x="11092" y="41723"/>
                </a:cubicBezTo>
                <a:cubicBezTo>
                  <a:pt x="10196" y="42107"/>
                  <a:pt x="9172" y="42192"/>
                  <a:pt x="8191" y="42064"/>
                </a:cubicBezTo>
                <a:cubicBezTo>
                  <a:pt x="7125" y="41894"/>
                  <a:pt x="6186" y="41254"/>
                  <a:pt x="5632" y="40315"/>
                </a:cubicBezTo>
                <a:cubicBezTo>
                  <a:pt x="5418" y="39931"/>
                  <a:pt x="5333" y="39462"/>
                  <a:pt x="5376" y="39036"/>
                </a:cubicBezTo>
                <a:cubicBezTo>
                  <a:pt x="5418" y="38694"/>
                  <a:pt x="5461" y="38396"/>
                  <a:pt x="5589" y="38097"/>
                </a:cubicBezTo>
                <a:cubicBezTo>
                  <a:pt x="4437" y="37670"/>
                  <a:pt x="3371" y="37116"/>
                  <a:pt x="2432" y="36391"/>
                </a:cubicBezTo>
                <a:cubicBezTo>
                  <a:pt x="1536" y="35793"/>
                  <a:pt x="1152" y="34727"/>
                  <a:pt x="1451" y="33703"/>
                </a:cubicBezTo>
                <a:cubicBezTo>
                  <a:pt x="1664" y="32167"/>
                  <a:pt x="2475" y="30759"/>
                  <a:pt x="3669" y="29735"/>
                </a:cubicBezTo>
                <a:cubicBezTo>
                  <a:pt x="2347" y="29309"/>
                  <a:pt x="1323" y="28669"/>
                  <a:pt x="1152" y="27261"/>
                </a:cubicBezTo>
                <a:cubicBezTo>
                  <a:pt x="982" y="25896"/>
                  <a:pt x="1707" y="25000"/>
                  <a:pt x="2645" y="24190"/>
                </a:cubicBezTo>
                <a:cubicBezTo>
                  <a:pt x="2603" y="24147"/>
                  <a:pt x="2517" y="24062"/>
                  <a:pt x="2432" y="24019"/>
                </a:cubicBezTo>
                <a:cubicBezTo>
                  <a:pt x="512" y="23422"/>
                  <a:pt x="0" y="21545"/>
                  <a:pt x="512" y="19710"/>
                </a:cubicBezTo>
                <a:cubicBezTo>
                  <a:pt x="683" y="19028"/>
                  <a:pt x="939" y="18345"/>
                  <a:pt x="1195" y="17705"/>
                </a:cubicBezTo>
                <a:cubicBezTo>
                  <a:pt x="1579" y="16980"/>
                  <a:pt x="2219" y="16425"/>
                  <a:pt x="3029" y="16212"/>
                </a:cubicBezTo>
                <a:cubicBezTo>
                  <a:pt x="3200" y="16127"/>
                  <a:pt x="3413" y="16127"/>
                  <a:pt x="3627" y="16041"/>
                </a:cubicBezTo>
                <a:cubicBezTo>
                  <a:pt x="3541" y="15913"/>
                  <a:pt x="3499" y="15871"/>
                  <a:pt x="3456" y="15785"/>
                </a:cubicBezTo>
                <a:cubicBezTo>
                  <a:pt x="1963" y="14122"/>
                  <a:pt x="2389" y="11519"/>
                  <a:pt x="4309" y="10410"/>
                </a:cubicBezTo>
                <a:cubicBezTo>
                  <a:pt x="5120" y="9813"/>
                  <a:pt x="6016" y="9472"/>
                  <a:pt x="6997" y="9386"/>
                </a:cubicBezTo>
                <a:cubicBezTo>
                  <a:pt x="6954" y="8917"/>
                  <a:pt x="6997" y="8405"/>
                  <a:pt x="7039" y="7936"/>
                </a:cubicBezTo>
                <a:cubicBezTo>
                  <a:pt x="7253" y="6699"/>
                  <a:pt x="9300" y="5333"/>
                  <a:pt x="10794" y="5333"/>
                </a:cubicBezTo>
                <a:cubicBezTo>
                  <a:pt x="12244" y="5291"/>
                  <a:pt x="12372" y="5291"/>
                  <a:pt x="13993" y="6016"/>
                </a:cubicBezTo>
                <a:close/>
                <a:moveTo>
                  <a:pt x="26535" y="44539"/>
                </a:moveTo>
                <a:cubicBezTo>
                  <a:pt x="26749" y="44880"/>
                  <a:pt x="27005" y="45179"/>
                  <a:pt x="27175" y="45520"/>
                </a:cubicBezTo>
                <a:cubicBezTo>
                  <a:pt x="27559" y="46416"/>
                  <a:pt x="28370" y="47056"/>
                  <a:pt x="29351" y="47184"/>
                </a:cubicBezTo>
                <a:cubicBezTo>
                  <a:pt x="30503" y="47354"/>
                  <a:pt x="31697" y="47440"/>
                  <a:pt x="32892" y="47482"/>
                </a:cubicBezTo>
                <a:cubicBezTo>
                  <a:pt x="33873" y="47525"/>
                  <a:pt x="34684" y="46714"/>
                  <a:pt x="34641" y="45733"/>
                </a:cubicBezTo>
                <a:cubicBezTo>
                  <a:pt x="34641" y="45563"/>
                  <a:pt x="34684" y="45435"/>
                  <a:pt x="34726" y="45221"/>
                </a:cubicBezTo>
                <a:cubicBezTo>
                  <a:pt x="34939" y="45264"/>
                  <a:pt x="35110" y="45264"/>
                  <a:pt x="35195" y="45349"/>
                </a:cubicBezTo>
                <a:cubicBezTo>
                  <a:pt x="35537" y="45648"/>
                  <a:pt x="36049" y="45776"/>
                  <a:pt x="36518" y="45733"/>
                </a:cubicBezTo>
                <a:cubicBezTo>
                  <a:pt x="37883" y="45733"/>
                  <a:pt x="39248" y="45264"/>
                  <a:pt x="40315" y="44368"/>
                </a:cubicBezTo>
                <a:cubicBezTo>
                  <a:pt x="40869" y="43942"/>
                  <a:pt x="41083" y="43259"/>
                  <a:pt x="40869" y="42619"/>
                </a:cubicBezTo>
                <a:cubicBezTo>
                  <a:pt x="40613" y="41894"/>
                  <a:pt x="40187" y="41254"/>
                  <a:pt x="39632" y="40742"/>
                </a:cubicBezTo>
                <a:cubicBezTo>
                  <a:pt x="39504" y="40657"/>
                  <a:pt x="39419" y="40529"/>
                  <a:pt x="39206" y="40273"/>
                </a:cubicBezTo>
                <a:cubicBezTo>
                  <a:pt x="39547" y="40273"/>
                  <a:pt x="39845" y="40145"/>
                  <a:pt x="39931" y="40230"/>
                </a:cubicBezTo>
                <a:cubicBezTo>
                  <a:pt x="40528" y="40870"/>
                  <a:pt x="41083" y="41510"/>
                  <a:pt x="41723" y="42192"/>
                </a:cubicBezTo>
                <a:cubicBezTo>
                  <a:pt x="41979" y="42192"/>
                  <a:pt x="42277" y="42150"/>
                  <a:pt x="42533" y="42107"/>
                </a:cubicBezTo>
                <a:cubicBezTo>
                  <a:pt x="43728" y="41766"/>
                  <a:pt x="44837" y="41382"/>
                  <a:pt x="45562" y="40230"/>
                </a:cubicBezTo>
                <a:cubicBezTo>
                  <a:pt x="46543" y="38652"/>
                  <a:pt x="46074" y="37201"/>
                  <a:pt x="44325" y="36604"/>
                </a:cubicBezTo>
                <a:cubicBezTo>
                  <a:pt x="44112" y="36519"/>
                  <a:pt x="43898" y="36391"/>
                  <a:pt x="43728" y="36220"/>
                </a:cubicBezTo>
                <a:cubicBezTo>
                  <a:pt x="44026" y="36049"/>
                  <a:pt x="44240" y="35879"/>
                  <a:pt x="44453" y="35793"/>
                </a:cubicBezTo>
                <a:cubicBezTo>
                  <a:pt x="45477" y="35281"/>
                  <a:pt x="46330" y="34513"/>
                  <a:pt x="46927" y="33532"/>
                </a:cubicBezTo>
                <a:cubicBezTo>
                  <a:pt x="47311" y="32850"/>
                  <a:pt x="47396" y="31996"/>
                  <a:pt x="47098" y="31271"/>
                </a:cubicBezTo>
                <a:cubicBezTo>
                  <a:pt x="46799" y="30546"/>
                  <a:pt x="46074" y="30119"/>
                  <a:pt x="45306" y="30205"/>
                </a:cubicBezTo>
                <a:cubicBezTo>
                  <a:pt x="45007" y="30247"/>
                  <a:pt x="44538" y="30290"/>
                  <a:pt x="44453" y="29778"/>
                </a:cubicBezTo>
                <a:cubicBezTo>
                  <a:pt x="44368" y="29309"/>
                  <a:pt x="44837" y="29352"/>
                  <a:pt x="45093" y="29224"/>
                </a:cubicBezTo>
                <a:cubicBezTo>
                  <a:pt x="46458" y="28669"/>
                  <a:pt x="46970" y="27048"/>
                  <a:pt x="46159" y="25853"/>
                </a:cubicBezTo>
                <a:cubicBezTo>
                  <a:pt x="46031" y="25597"/>
                  <a:pt x="45946" y="25341"/>
                  <a:pt x="45818" y="25043"/>
                </a:cubicBezTo>
                <a:cubicBezTo>
                  <a:pt x="46927" y="25213"/>
                  <a:pt x="48036" y="24744"/>
                  <a:pt x="48719" y="23806"/>
                </a:cubicBezTo>
                <a:cubicBezTo>
                  <a:pt x="49060" y="23294"/>
                  <a:pt x="49359" y="22696"/>
                  <a:pt x="49572" y="22099"/>
                </a:cubicBezTo>
                <a:cubicBezTo>
                  <a:pt x="50212" y="20521"/>
                  <a:pt x="49146" y="19412"/>
                  <a:pt x="47908" y="19241"/>
                </a:cubicBezTo>
                <a:cubicBezTo>
                  <a:pt x="47652" y="19198"/>
                  <a:pt x="47439" y="19156"/>
                  <a:pt x="47012" y="19028"/>
                </a:cubicBezTo>
                <a:cubicBezTo>
                  <a:pt x="47354" y="18686"/>
                  <a:pt x="47567" y="18473"/>
                  <a:pt x="47780" y="18260"/>
                </a:cubicBezTo>
                <a:cubicBezTo>
                  <a:pt x="48036" y="18089"/>
                  <a:pt x="48250" y="17918"/>
                  <a:pt x="48463" y="17705"/>
                </a:cubicBezTo>
                <a:cubicBezTo>
                  <a:pt x="49785" y="16169"/>
                  <a:pt x="49657" y="13268"/>
                  <a:pt x="48463" y="11989"/>
                </a:cubicBezTo>
                <a:cubicBezTo>
                  <a:pt x="47866" y="11349"/>
                  <a:pt x="47311" y="10666"/>
                  <a:pt x="46415" y="10623"/>
                </a:cubicBezTo>
                <a:cubicBezTo>
                  <a:pt x="45391" y="10581"/>
                  <a:pt x="44368" y="10965"/>
                  <a:pt x="43728" y="11775"/>
                </a:cubicBezTo>
                <a:cubicBezTo>
                  <a:pt x="43429" y="12159"/>
                  <a:pt x="43130" y="12500"/>
                  <a:pt x="42746" y="12927"/>
                </a:cubicBezTo>
                <a:cubicBezTo>
                  <a:pt x="42661" y="12330"/>
                  <a:pt x="42874" y="11775"/>
                  <a:pt x="43301" y="11349"/>
                </a:cubicBezTo>
                <a:cubicBezTo>
                  <a:pt x="43557" y="10965"/>
                  <a:pt x="43642" y="10495"/>
                  <a:pt x="43600" y="10069"/>
                </a:cubicBezTo>
                <a:cubicBezTo>
                  <a:pt x="43514" y="8789"/>
                  <a:pt x="43088" y="7552"/>
                  <a:pt x="42277" y="6528"/>
                </a:cubicBezTo>
                <a:cubicBezTo>
                  <a:pt x="41467" y="5461"/>
                  <a:pt x="40187" y="4822"/>
                  <a:pt x="38779" y="5973"/>
                </a:cubicBezTo>
                <a:cubicBezTo>
                  <a:pt x="38651" y="6059"/>
                  <a:pt x="38566" y="6144"/>
                  <a:pt x="38438" y="6187"/>
                </a:cubicBezTo>
                <a:cubicBezTo>
                  <a:pt x="38310" y="5973"/>
                  <a:pt x="38267" y="5803"/>
                  <a:pt x="38182" y="5589"/>
                </a:cubicBezTo>
                <a:cubicBezTo>
                  <a:pt x="38011" y="5205"/>
                  <a:pt x="37840" y="4779"/>
                  <a:pt x="37627" y="4395"/>
                </a:cubicBezTo>
                <a:cubicBezTo>
                  <a:pt x="37073" y="3499"/>
                  <a:pt x="36177" y="2859"/>
                  <a:pt x="35153" y="2561"/>
                </a:cubicBezTo>
                <a:cubicBezTo>
                  <a:pt x="33617" y="2049"/>
                  <a:pt x="32124" y="2390"/>
                  <a:pt x="31399" y="3968"/>
                </a:cubicBezTo>
                <a:cubicBezTo>
                  <a:pt x="31228" y="4310"/>
                  <a:pt x="31015" y="4651"/>
                  <a:pt x="30759" y="4950"/>
                </a:cubicBezTo>
                <a:cubicBezTo>
                  <a:pt x="30588" y="4651"/>
                  <a:pt x="30460" y="4310"/>
                  <a:pt x="30375" y="3968"/>
                </a:cubicBezTo>
                <a:cubicBezTo>
                  <a:pt x="30375" y="2902"/>
                  <a:pt x="29692" y="1963"/>
                  <a:pt x="28711" y="1579"/>
                </a:cubicBezTo>
                <a:cubicBezTo>
                  <a:pt x="27602" y="1067"/>
                  <a:pt x="26450" y="811"/>
                  <a:pt x="25213" y="854"/>
                </a:cubicBezTo>
                <a:cubicBezTo>
                  <a:pt x="23634" y="897"/>
                  <a:pt x="22141" y="2305"/>
                  <a:pt x="22013" y="4352"/>
                </a:cubicBezTo>
                <a:cubicBezTo>
                  <a:pt x="22013" y="4736"/>
                  <a:pt x="22141" y="5120"/>
                  <a:pt x="21715" y="5504"/>
                </a:cubicBezTo>
                <a:cubicBezTo>
                  <a:pt x="21459" y="5333"/>
                  <a:pt x="21203" y="5163"/>
                  <a:pt x="20989" y="4992"/>
                </a:cubicBezTo>
                <a:cubicBezTo>
                  <a:pt x="19155" y="3414"/>
                  <a:pt x="17662" y="3456"/>
                  <a:pt x="15572" y="4224"/>
                </a:cubicBezTo>
                <a:cubicBezTo>
                  <a:pt x="14846" y="4480"/>
                  <a:pt x="14590" y="5077"/>
                  <a:pt x="14718" y="5888"/>
                </a:cubicBezTo>
                <a:cubicBezTo>
                  <a:pt x="14804" y="6272"/>
                  <a:pt x="14932" y="6699"/>
                  <a:pt x="15017" y="7083"/>
                </a:cubicBezTo>
                <a:cubicBezTo>
                  <a:pt x="15017" y="7296"/>
                  <a:pt x="15017" y="7509"/>
                  <a:pt x="15017" y="7722"/>
                </a:cubicBezTo>
                <a:cubicBezTo>
                  <a:pt x="14761" y="7509"/>
                  <a:pt x="14590" y="7424"/>
                  <a:pt x="14590" y="7339"/>
                </a:cubicBezTo>
                <a:cubicBezTo>
                  <a:pt x="14377" y="6656"/>
                  <a:pt x="13780" y="6187"/>
                  <a:pt x="13097" y="6101"/>
                </a:cubicBezTo>
                <a:cubicBezTo>
                  <a:pt x="12457" y="5931"/>
                  <a:pt x="11775" y="5845"/>
                  <a:pt x="11092" y="5845"/>
                </a:cubicBezTo>
                <a:cubicBezTo>
                  <a:pt x="9855" y="5803"/>
                  <a:pt x="8703" y="6357"/>
                  <a:pt x="7935" y="7296"/>
                </a:cubicBezTo>
                <a:cubicBezTo>
                  <a:pt x="7253" y="7936"/>
                  <a:pt x="7381" y="8746"/>
                  <a:pt x="8106" y="9429"/>
                </a:cubicBezTo>
                <a:cubicBezTo>
                  <a:pt x="8234" y="9557"/>
                  <a:pt x="8319" y="9728"/>
                  <a:pt x="8362" y="9856"/>
                </a:cubicBezTo>
                <a:cubicBezTo>
                  <a:pt x="8234" y="9941"/>
                  <a:pt x="8063" y="10026"/>
                  <a:pt x="7893" y="10069"/>
                </a:cubicBezTo>
                <a:cubicBezTo>
                  <a:pt x="7551" y="10069"/>
                  <a:pt x="7253" y="10069"/>
                  <a:pt x="6911" y="10111"/>
                </a:cubicBezTo>
                <a:cubicBezTo>
                  <a:pt x="5205" y="10154"/>
                  <a:pt x="3712" y="11306"/>
                  <a:pt x="3243" y="12970"/>
                </a:cubicBezTo>
                <a:cubicBezTo>
                  <a:pt x="2901" y="13951"/>
                  <a:pt x="3328" y="15017"/>
                  <a:pt x="4181" y="15529"/>
                </a:cubicBezTo>
                <a:cubicBezTo>
                  <a:pt x="4437" y="15700"/>
                  <a:pt x="4736" y="15913"/>
                  <a:pt x="5077" y="16169"/>
                </a:cubicBezTo>
                <a:cubicBezTo>
                  <a:pt x="4864" y="16340"/>
                  <a:pt x="4608" y="16468"/>
                  <a:pt x="4394" y="16596"/>
                </a:cubicBezTo>
                <a:cubicBezTo>
                  <a:pt x="4053" y="16681"/>
                  <a:pt x="3669" y="16724"/>
                  <a:pt x="3328" y="16809"/>
                </a:cubicBezTo>
                <a:cubicBezTo>
                  <a:pt x="2688" y="16852"/>
                  <a:pt x="2091" y="17278"/>
                  <a:pt x="1835" y="17876"/>
                </a:cubicBezTo>
                <a:cubicBezTo>
                  <a:pt x="1408" y="18729"/>
                  <a:pt x="1152" y="19668"/>
                  <a:pt x="939" y="20649"/>
                </a:cubicBezTo>
                <a:cubicBezTo>
                  <a:pt x="726" y="22014"/>
                  <a:pt x="1238" y="22952"/>
                  <a:pt x="2261" y="23336"/>
                </a:cubicBezTo>
                <a:cubicBezTo>
                  <a:pt x="2987" y="23592"/>
                  <a:pt x="3755" y="23934"/>
                  <a:pt x="4565" y="23720"/>
                </a:cubicBezTo>
                <a:cubicBezTo>
                  <a:pt x="4821" y="23635"/>
                  <a:pt x="5120" y="23635"/>
                  <a:pt x="5290" y="24104"/>
                </a:cubicBezTo>
                <a:cubicBezTo>
                  <a:pt x="4821" y="24232"/>
                  <a:pt x="4352" y="24318"/>
                  <a:pt x="3883" y="24318"/>
                </a:cubicBezTo>
                <a:cubicBezTo>
                  <a:pt x="3285" y="24275"/>
                  <a:pt x="2731" y="24488"/>
                  <a:pt x="2389" y="24957"/>
                </a:cubicBezTo>
                <a:cubicBezTo>
                  <a:pt x="1366" y="26024"/>
                  <a:pt x="1323" y="27474"/>
                  <a:pt x="2261" y="28413"/>
                </a:cubicBezTo>
                <a:cubicBezTo>
                  <a:pt x="2773" y="28882"/>
                  <a:pt x="3413" y="29138"/>
                  <a:pt x="4096" y="29181"/>
                </a:cubicBezTo>
                <a:cubicBezTo>
                  <a:pt x="4352" y="29181"/>
                  <a:pt x="4608" y="29224"/>
                  <a:pt x="4864" y="29266"/>
                </a:cubicBezTo>
                <a:cubicBezTo>
                  <a:pt x="4864" y="29821"/>
                  <a:pt x="4480" y="29906"/>
                  <a:pt x="4181" y="30119"/>
                </a:cubicBezTo>
                <a:cubicBezTo>
                  <a:pt x="2816" y="31101"/>
                  <a:pt x="2005" y="32679"/>
                  <a:pt x="1963" y="34385"/>
                </a:cubicBezTo>
                <a:cubicBezTo>
                  <a:pt x="1877" y="34940"/>
                  <a:pt x="2176" y="35537"/>
                  <a:pt x="2645" y="35836"/>
                </a:cubicBezTo>
                <a:cubicBezTo>
                  <a:pt x="3285" y="36263"/>
                  <a:pt x="3968" y="36647"/>
                  <a:pt x="4608" y="37073"/>
                </a:cubicBezTo>
                <a:cubicBezTo>
                  <a:pt x="4992" y="37372"/>
                  <a:pt x="5504" y="37457"/>
                  <a:pt x="5973" y="37244"/>
                </a:cubicBezTo>
                <a:cubicBezTo>
                  <a:pt x="6229" y="37116"/>
                  <a:pt x="6527" y="36902"/>
                  <a:pt x="6954" y="37244"/>
                </a:cubicBezTo>
                <a:cubicBezTo>
                  <a:pt x="6783" y="37500"/>
                  <a:pt x="6613" y="37798"/>
                  <a:pt x="6442" y="38012"/>
                </a:cubicBezTo>
                <a:cubicBezTo>
                  <a:pt x="5717" y="38950"/>
                  <a:pt x="5760" y="39803"/>
                  <a:pt x="6570" y="40614"/>
                </a:cubicBezTo>
                <a:cubicBezTo>
                  <a:pt x="7253" y="41254"/>
                  <a:pt x="8191" y="41595"/>
                  <a:pt x="9130" y="41553"/>
                </a:cubicBezTo>
                <a:cubicBezTo>
                  <a:pt x="10026" y="41553"/>
                  <a:pt x="10836" y="41339"/>
                  <a:pt x="11348" y="40486"/>
                </a:cubicBezTo>
                <a:cubicBezTo>
                  <a:pt x="11348" y="40443"/>
                  <a:pt x="11476" y="40401"/>
                  <a:pt x="11561" y="40358"/>
                </a:cubicBezTo>
                <a:cubicBezTo>
                  <a:pt x="11903" y="40614"/>
                  <a:pt x="11860" y="40913"/>
                  <a:pt x="11817" y="41254"/>
                </a:cubicBezTo>
                <a:cubicBezTo>
                  <a:pt x="11689" y="42406"/>
                  <a:pt x="12287" y="43558"/>
                  <a:pt x="13353" y="44027"/>
                </a:cubicBezTo>
                <a:cubicBezTo>
                  <a:pt x="13950" y="44325"/>
                  <a:pt x="14590" y="44539"/>
                  <a:pt x="15230" y="44667"/>
                </a:cubicBezTo>
                <a:cubicBezTo>
                  <a:pt x="16425" y="44965"/>
                  <a:pt x="17662" y="44880"/>
                  <a:pt x="18814" y="44411"/>
                </a:cubicBezTo>
                <a:cubicBezTo>
                  <a:pt x="19283" y="44197"/>
                  <a:pt x="19667" y="43771"/>
                  <a:pt x="19752" y="43302"/>
                </a:cubicBezTo>
                <a:cubicBezTo>
                  <a:pt x="19795" y="43003"/>
                  <a:pt x="19923" y="42747"/>
                  <a:pt x="20008" y="42406"/>
                </a:cubicBezTo>
                <a:cubicBezTo>
                  <a:pt x="20691" y="43131"/>
                  <a:pt x="20222" y="43771"/>
                  <a:pt x="20094" y="44368"/>
                </a:cubicBezTo>
                <a:cubicBezTo>
                  <a:pt x="20520" y="44965"/>
                  <a:pt x="21032" y="45520"/>
                  <a:pt x="21672" y="45904"/>
                </a:cubicBezTo>
                <a:cubicBezTo>
                  <a:pt x="22483" y="46416"/>
                  <a:pt x="23464" y="46544"/>
                  <a:pt x="24360" y="46331"/>
                </a:cubicBezTo>
                <a:cubicBezTo>
                  <a:pt x="25170" y="46245"/>
                  <a:pt x="25895" y="45691"/>
                  <a:pt x="26151" y="44880"/>
                </a:cubicBezTo>
                <a:cubicBezTo>
                  <a:pt x="26237" y="44795"/>
                  <a:pt x="26365" y="44709"/>
                  <a:pt x="26535" y="44539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948176" y="3052388"/>
            <a:ext cx="1171382" cy="1009768"/>
          </a:xfrm>
          <a:custGeom>
            <a:avLst/>
            <a:gdLst/>
            <a:ahLst/>
            <a:cxnLst/>
            <a:rect l="l" t="t" r="r" b="b"/>
            <a:pathLst>
              <a:path w="46373" h="39975" extrusionOk="0">
                <a:moveTo>
                  <a:pt x="2090" y="20094"/>
                </a:moveTo>
                <a:cubicBezTo>
                  <a:pt x="1834" y="19966"/>
                  <a:pt x="1621" y="19796"/>
                  <a:pt x="1408" y="19625"/>
                </a:cubicBezTo>
                <a:cubicBezTo>
                  <a:pt x="0" y="18388"/>
                  <a:pt x="299" y="16425"/>
                  <a:pt x="2005" y="15572"/>
                </a:cubicBezTo>
                <a:cubicBezTo>
                  <a:pt x="2560" y="15316"/>
                  <a:pt x="3157" y="15060"/>
                  <a:pt x="3797" y="14890"/>
                </a:cubicBezTo>
                <a:cubicBezTo>
                  <a:pt x="3669" y="14719"/>
                  <a:pt x="3584" y="14591"/>
                  <a:pt x="3456" y="14506"/>
                </a:cubicBezTo>
                <a:cubicBezTo>
                  <a:pt x="2218" y="13354"/>
                  <a:pt x="2304" y="11690"/>
                  <a:pt x="3541" y="10495"/>
                </a:cubicBezTo>
                <a:cubicBezTo>
                  <a:pt x="4693" y="9386"/>
                  <a:pt x="6229" y="8746"/>
                  <a:pt x="7850" y="8746"/>
                </a:cubicBezTo>
                <a:cubicBezTo>
                  <a:pt x="8063" y="8746"/>
                  <a:pt x="8319" y="8704"/>
                  <a:pt x="8575" y="8661"/>
                </a:cubicBezTo>
                <a:cubicBezTo>
                  <a:pt x="8404" y="8234"/>
                  <a:pt x="8276" y="7893"/>
                  <a:pt x="8148" y="7552"/>
                </a:cubicBezTo>
                <a:cubicBezTo>
                  <a:pt x="7636" y="5717"/>
                  <a:pt x="8916" y="4096"/>
                  <a:pt x="10281" y="3328"/>
                </a:cubicBezTo>
                <a:cubicBezTo>
                  <a:pt x="11689" y="2475"/>
                  <a:pt x="13396" y="2433"/>
                  <a:pt x="14846" y="3158"/>
                </a:cubicBezTo>
                <a:cubicBezTo>
                  <a:pt x="14974" y="3200"/>
                  <a:pt x="15102" y="3286"/>
                  <a:pt x="15230" y="3328"/>
                </a:cubicBezTo>
                <a:cubicBezTo>
                  <a:pt x="15614" y="2433"/>
                  <a:pt x="15955" y="1579"/>
                  <a:pt x="16851" y="1025"/>
                </a:cubicBezTo>
                <a:cubicBezTo>
                  <a:pt x="17662" y="513"/>
                  <a:pt x="18557" y="214"/>
                  <a:pt x="19496" y="129"/>
                </a:cubicBezTo>
                <a:cubicBezTo>
                  <a:pt x="20477" y="1"/>
                  <a:pt x="21416" y="172"/>
                  <a:pt x="22312" y="555"/>
                </a:cubicBezTo>
                <a:cubicBezTo>
                  <a:pt x="23207" y="982"/>
                  <a:pt x="23890" y="1750"/>
                  <a:pt x="24231" y="2689"/>
                </a:cubicBezTo>
                <a:cubicBezTo>
                  <a:pt x="24573" y="2475"/>
                  <a:pt x="24829" y="2305"/>
                  <a:pt x="25127" y="2177"/>
                </a:cubicBezTo>
                <a:cubicBezTo>
                  <a:pt x="26663" y="1153"/>
                  <a:pt x="28625" y="1110"/>
                  <a:pt x="30204" y="2049"/>
                </a:cubicBezTo>
                <a:cubicBezTo>
                  <a:pt x="31569" y="2774"/>
                  <a:pt x="32337" y="4267"/>
                  <a:pt x="32252" y="5803"/>
                </a:cubicBezTo>
                <a:cubicBezTo>
                  <a:pt x="32337" y="5803"/>
                  <a:pt x="32465" y="5803"/>
                  <a:pt x="32593" y="5803"/>
                </a:cubicBezTo>
                <a:cubicBezTo>
                  <a:pt x="34726" y="5419"/>
                  <a:pt x="36390" y="6059"/>
                  <a:pt x="37541" y="7936"/>
                </a:cubicBezTo>
                <a:cubicBezTo>
                  <a:pt x="38053" y="8789"/>
                  <a:pt x="38523" y="9685"/>
                  <a:pt x="38907" y="10581"/>
                </a:cubicBezTo>
                <a:cubicBezTo>
                  <a:pt x="39035" y="10965"/>
                  <a:pt x="39120" y="11391"/>
                  <a:pt x="39120" y="11818"/>
                </a:cubicBezTo>
                <a:cubicBezTo>
                  <a:pt x="39163" y="12159"/>
                  <a:pt x="39120" y="12500"/>
                  <a:pt x="39120" y="12970"/>
                </a:cubicBezTo>
                <a:cubicBezTo>
                  <a:pt x="40058" y="12543"/>
                  <a:pt x="41168" y="12714"/>
                  <a:pt x="42021" y="13354"/>
                </a:cubicBezTo>
                <a:cubicBezTo>
                  <a:pt x="42746" y="13866"/>
                  <a:pt x="43173" y="14676"/>
                  <a:pt x="43173" y="15529"/>
                </a:cubicBezTo>
                <a:cubicBezTo>
                  <a:pt x="43301" y="16767"/>
                  <a:pt x="43045" y="18004"/>
                  <a:pt x="42447" y="19070"/>
                </a:cubicBezTo>
                <a:cubicBezTo>
                  <a:pt x="42362" y="19198"/>
                  <a:pt x="42362" y="19284"/>
                  <a:pt x="42319" y="19412"/>
                </a:cubicBezTo>
                <a:cubicBezTo>
                  <a:pt x="44325" y="19966"/>
                  <a:pt x="45903" y="20905"/>
                  <a:pt x="46159" y="23166"/>
                </a:cubicBezTo>
                <a:cubicBezTo>
                  <a:pt x="46372" y="25043"/>
                  <a:pt x="45391" y="26877"/>
                  <a:pt x="43642" y="27730"/>
                </a:cubicBezTo>
                <a:cubicBezTo>
                  <a:pt x="43727" y="27858"/>
                  <a:pt x="43770" y="27944"/>
                  <a:pt x="43855" y="28029"/>
                </a:cubicBezTo>
                <a:cubicBezTo>
                  <a:pt x="45306" y="29607"/>
                  <a:pt x="45434" y="32722"/>
                  <a:pt x="44197" y="34513"/>
                </a:cubicBezTo>
                <a:cubicBezTo>
                  <a:pt x="43215" y="35964"/>
                  <a:pt x="41765" y="36305"/>
                  <a:pt x="40144" y="36263"/>
                </a:cubicBezTo>
                <a:cubicBezTo>
                  <a:pt x="39845" y="36220"/>
                  <a:pt x="39547" y="36177"/>
                  <a:pt x="39291" y="36092"/>
                </a:cubicBezTo>
                <a:cubicBezTo>
                  <a:pt x="38651" y="36817"/>
                  <a:pt x="37968" y="37457"/>
                  <a:pt x="37286" y="38097"/>
                </a:cubicBezTo>
                <a:cubicBezTo>
                  <a:pt x="34897" y="39974"/>
                  <a:pt x="32124" y="39334"/>
                  <a:pt x="30673" y="36647"/>
                </a:cubicBezTo>
                <a:cubicBezTo>
                  <a:pt x="30630" y="36519"/>
                  <a:pt x="30545" y="36433"/>
                  <a:pt x="30460" y="36348"/>
                </a:cubicBezTo>
                <a:cubicBezTo>
                  <a:pt x="28796" y="37372"/>
                  <a:pt x="26919" y="37542"/>
                  <a:pt x="24999" y="37585"/>
                </a:cubicBezTo>
                <a:cubicBezTo>
                  <a:pt x="23037" y="37628"/>
                  <a:pt x="21330" y="36945"/>
                  <a:pt x="19667" y="35921"/>
                </a:cubicBezTo>
                <a:cubicBezTo>
                  <a:pt x="19667" y="35921"/>
                  <a:pt x="19581" y="35921"/>
                  <a:pt x="19581" y="36007"/>
                </a:cubicBezTo>
                <a:cubicBezTo>
                  <a:pt x="18174" y="38609"/>
                  <a:pt x="13950" y="39292"/>
                  <a:pt x="11518" y="38438"/>
                </a:cubicBezTo>
                <a:cubicBezTo>
                  <a:pt x="10409" y="38054"/>
                  <a:pt x="9300" y="37713"/>
                  <a:pt x="8447" y="36860"/>
                </a:cubicBezTo>
                <a:cubicBezTo>
                  <a:pt x="7636" y="35964"/>
                  <a:pt x="6868" y="34983"/>
                  <a:pt x="6911" y="33660"/>
                </a:cubicBezTo>
                <a:cubicBezTo>
                  <a:pt x="6868" y="33532"/>
                  <a:pt x="6868" y="33404"/>
                  <a:pt x="6826" y="33319"/>
                </a:cubicBezTo>
                <a:cubicBezTo>
                  <a:pt x="6570" y="33319"/>
                  <a:pt x="6314" y="33276"/>
                  <a:pt x="6058" y="33276"/>
                </a:cubicBezTo>
                <a:cubicBezTo>
                  <a:pt x="3669" y="33234"/>
                  <a:pt x="2048" y="30930"/>
                  <a:pt x="2816" y="28712"/>
                </a:cubicBezTo>
                <a:cubicBezTo>
                  <a:pt x="2901" y="28285"/>
                  <a:pt x="3072" y="27858"/>
                  <a:pt x="3242" y="27432"/>
                </a:cubicBezTo>
                <a:cubicBezTo>
                  <a:pt x="3498" y="27048"/>
                  <a:pt x="3754" y="26664"/>
                  <a:pt x="4053" y="26280"/>
                </a:cubicBezTo>
                <a:cubicBezTo>
                  <a:pt x="3712" y="26109"/>
                  <a:pt x="3413" y="25981"/>
                  <a:pt x="3072" y="25896"/>
                </a:cubicBezTo>
                <a:cubicBezTo>
                  <a:pt x="1579" y="25469"/>
                  <a:pt x="981" y="24104"/>
                  <a:pt x="1152" y="22696"/>
                </a:cubicBezTo>
                <a:cubicBezTo>
                  <a:pt x="1195" y="22227"/>
                  <a:pt x="1323" y="21758"/>
                  <a:pt x="1451" y="21289"/>
                </a:cubicBezTo>
                <a:cubicBezTo>
                  <a:pt x="1621" y="20905"/>
                  <a:pt x="1834" y="20478"/>
                  <a:pt x="2090" y="20094"/>
                </a:cubicBezTo>
                <a:close/>
                <a:moveTo>
                  <a:pt x="24018" y="3584"/>
                </a:moveTo>
                <a:lnTo>
                  <a:pt x="23591" y="2774"/>
                </a:lnTo>
                <a:cubicBezTo>
                  <a:pt x="23378" y="2177"/>
                  <a:pt x="22952" y="1665"/>
                  <a:pt x="22440" y="1323"/>
                </a:cubicBezTo>
                <a:cubicBezTo>
                  <a:pt x="20776" y="385"/>
                  <a:pt x="19112" y="513"/>
                  <a:pt x="17491" y="1323"/>
                </a:cubicBezTo>
                <a:cubicBezTo>
                  <a:pt x="16723" y="1622"/>
                  <a:pt x="16168" y="2305"/>
                  <a:pt x="15998" y="3115"/>
                </a:cubicBezTo>
                <a:cubicBezTo>
                  <a:pt x="15827" y="4054"/>
                  <a:pt x="15657" y="4139"/>
                  <a:pt x="14761" y="3798"/>
                </a:cubicBezTo>
                <a:cubicBezTo>
                  <a:pt x="14633" y="3755"/>
                  <a:pt x="14505" y="3670"/>
                  <a:pt x="14377" y="3627"/>
                </a:cubicBezTo>
                <a:cubicBezTo>
                  <a:pt x="13012" y="2987"/>
                  <a:pt x="11476" y="3158"/>
                  <a:pt x="10281" y="4054"/>
                </a:cubicBezTo>
                <a:cubicBezTo>
                  <a:pt x="9769" y="4395"/>
                  <a:pt x="9343" y="4864"/>
                  <a:pt x="9044" y="5376"/>
                </a:cubicBezTo>
                <a:cubicBezTo>
                  <a:pt x="8362" y="6528"/>
                  <a:pt x="8660" y="7637"/>
                  <a:pt x="9385" y="8661"/>
                </a:cubicBezTo>
                <a:lnTo>
                  <a:pt x="9897" y="9386"/>
                </a:lnTo>
                <a:cubicBezTo>
                  <a:pt x="9513" y="9429"/>
                  <a:pt x="9300" y="9472"/>
                  <a:pt x="9087" y="9472"/>
                </a:cubicBezTo>
                <a:cubicBezTo>
                  <a:pt x="8234" y="9429"/>
                  <a:pt x="7423" y="9472"/>
                  <a:pt x="6612" y="9557"/>
                </a:cubicBezTo>
                <a:cubicBezTo>
                  <a:pt x="5247" y="9728"/>
                  <a:pt x="4095" y="10495"/>
                  <a:pt x="3413" y="11647"/>
                </a:cubicBezTo>
                <a:cubicBezTo>
                  <a:pt x="2986" y="12287"/>
                  <a:pt x="3072" y="13140"/>
                  <a:pt x="3584" y="13738"/>
                </a:cubicBezTo>
                <a:cubicBezTo>
                  <a:pt x="3797" y="13994"/>
                  <a:pt x="4010" y="14207"/>
                  <a:pt x="4309" y="14378"/>
                </a:cubicBezTo>
                <a:cubicBezTo>
                  <a:pt x="4565" y="14548"/>
                  <a:pt x="4906" y="14634"/>
                  <a:pt x="4821" y="15017"/>
                </a:cubicBezTo>
                <a:cubicBezTo>
                  <a:pt x="4778" y="15359"/>
                  <a:pt x="4394" y="15401"/>
                  <a:pt x="4095" y="15487"/>
                </a:cubicBezTo>
                <a:cubicBezTo>
                  <a:pt x="3498" y="15657"/>
                  <a:pt x="2944" y="15828"/>
                  <a:pt x="2389" y="16041"/>
                </a:cubicBezTo>
                <a:cubicBezTo>
                  <a:pt x="1834" y="16255"/>
                  <a:pt x="1408" y="16681"/>
                  <a:pt x="1237" y="17236"/>
                </a:cubicBezTo>
                <a:cubicBezTo>
                  <a:pt x="939" y="17876"/>
                  <a:pt x="1109" y="18644"/>
                  <a:pt x="1664" y="19113"/>
                </a:cubicBezTo>
                <a:cubicBezTo>
                  <a:pt x="2176" y="19582"/>
                  <a:pt x="2517" y="19625"/>
                  <a:pt x="3285" y="19326"/>
                </a:cubicBezTo>
                <a:cubicBezTo>
                  <a:pt x="3498" y="19241"/>
                  <a:pt x="3754" y="19198"/>
                  <a:pt x="3968" y="19198"/>
                </a:cubicBezTo>
                <a:cubicBezTo>
                  <a:pt x="2645" y="19838"/>
                  <a:pt x="1792" y="21203"/>
                  <a:pt x="1749" y="22696"/>
                </a:cubicBezTo>
                <a:cubicBezTo>
                  <a:pt x="1664" y="23934"/>
                  <a:pt x="2133" y="24957"/>
                  <a:pt x="3328" y="25256"/>
                </a:cubicBezTo>
                <a:cubicBezTo>
                  <a:pt x="3712" y="25341"/>
                  <a:pt x="4138" y="25427"/>
                  <a:pt x="4522" y="25512"/>
                </a:cubicBezTo>
                <a:cubicBezTo>
                  <a:pt x="4821" y="25597"/>
                  <a:pt x="5119" y="25725"/>
                  <a:pt x="5375" y="25853"/>
                </a:cubicBezTo>
                <a:cubicBezTo>
                  <a:pt x="5205" y="26109"/>
                  <a:pt x="5034" y="26365"/>
                  <a:pt x="4821" y="26579"/>
                </a:cubicBezTo>
                <a:cubicBezTo>
                  <a:pt x="4138" y="27218"/>
                  <a:pt x="3626" y="28029"/>
                  <a:pt x="3456" y="28925"/>
                </a:cubicBezTo>
                <a:cubicBezTo>
                  <a:pt x="2858" y="30717"/>
                  <a:pt x="4181" y="32551"/>
                  <a:pt x="6058" y="32551"/>
                </a:cubicBezTo>
                <a:cubicBezTo>
                  <a:pt x="6484" y="32551"/>
                  <a:pt x="6954" y="32466"/>
                  <a:pt x="7380" y="32423"/>
                </a:cubicBezTo>
                <a:cubicBezTo>
                  <a:pt x="7722" y="32679"/>
                  <a:pt x="7764" y="32978"/>
                  <a:pt x="7722" y="33362"/>
                </a:cubicBezTo>
                <a:cubicBezTo>
                  <a:pt x="7636" y="33746"/>
                  <a:pt x="7636" y="34130"/>
                  <a:pt x="7764" y="34513"/>
                </a:cubicBezTo>
                <a:cubicBezTo>
                  <a:pt x="8020" y="35111"/>
                  <a:pt x="8362" y="35665"/>
                  <a:pt x="8788" y="36177"/>
                </a:cubicBezTo>
                <a:cubicBezTo>
                  <a:pt x="9599" y="37158"/>
                  <a:pt x="10793" y="37542"/>
                  <a:pt x="11988" y="37841"/>
                </a:cubicBezTo>
                <a:cubicBezTo>
                  <a:pt x="13865" y="38353"/>
                  <a:pt x="15913" y="38054"/>
                  <a:pt x="17576" y="37030"/>
                </a:cubicBezTo>
                <a:cubicBezTo>
                  <a:pt x="18216" y="36689"/>
                  <a:pt x="18685" y="36135"/>
                  <a:pt x="18899" y="35409"/>
                </a:cubicBezTo>
                <a:cubicBezTo>
                  <a:pt x="18941" y="35068"/>
                  <a:pt x="19240" y="34812"/>
                  <a:pt x="19581" y="34769"/>
                </a:cubicBezTo>
                <a:cubicBezTo>
                  <a:pt x="19752" y="34897"/>
                  <a:pt x="19965" y="35025"/>
                  <a:pt x="20093" y="35196"/>
                </a:cubicBezTo>
                <a:cubicBezTo>
                  <a:pt x="20861" y="35964"/>
                  <a:pt x="21842" y="36476"/>
                  <a:pt x="22909" y="36647"/>
                </a:cubicBezTo>
                <a:cubicBezTo>
                  <a:pt x="25383" y="37244"/>
                  <a:pt x="27985" y="36902"/>
                  <a:pt x="30204" y="35708"/>
                </a:cubicBezTo>
                <a:cubicBezTo>
                  <a:pt x="31228" y="35196"/>
                  <a:pt x="31782" y="34130"/>
                  <a:pt x="31654" y="33020"/>
                </a:cubicBezTo>
                <a:cubicBezTo>
                  <a:pt x="31654" y="32807"/>
                  <a:pt x="31654" y="32594"/>
                  <a:pt x="31697" y="32380"/>
                </a:cubicBezTo>
                <a:cubicBezTo>
                  <a:pt x="32294" y="32679"/>
                  <a:pt x="32550" y="33106"/>
                  <a:pt x="32422" y="33618"/>
                </a:cubicBezTo>
                <a:cubicBezTo>
                  <a:pt x="32294" y="34386"/>
                  <a:pt x="31953" y="35153"/>
                  <a:pt x="31356" y="35751"/>
                </a:cubicBezTo>
                <a:cubicBezTo>
                  <a:pt x="31185" y="35879"/>
                  <a:pt x="31014" y="36049"/>
                  <a:pt x="30886" y="36220"/>
                </a:cubicBezTo>
                <a:cubicBezTo>
                  <a:pt x="31484" y="37884"/>
                  <a:pt x="32806" y="38524"/>
                  <a:pt x="34513" y="38524"/>
                </a:cubicBezTo>
                <a:cubicBezTo>
                  <a:pt x="36603" y="38524"/>
                  <a:pt x="37840" y="37073"/>
                  <a:pt x="38736" y="35239"/>
                </a:cubicBezTo>
                <a:cubicBezTo>
                  <a:pt x="38992" y="35281"/>
                  <a:pt x="39248" y="35367"/>
                  <a:pt x="39504" y="35495"/>
                </a:cubicBezTo>
                <a:cubicBezTo>
                  <a:pt x="40784" y="36049"/>
                  <a:pt x="43215" y="35367"/>
                  <a:pt x="43941" y="33788"/>
                </a:cubicBezTo>
                <a:cubicBezTo>
                  <a:pt x="44325" y="32764"/>
                  <a:pt x="44453" y="31613"/>
                  <a:pt x="44282" y="30546"/>
                </a:cubicBezTo>
                <a:cubicBezTo>
                  <a:pt x="44282" y="29480"/>
                  <a:pt x="43685" y="28541"/>
                  <a:pt x="42746" y="28072"/>
                </a:cubicBezTo>
                <a:cubicBezTo>
                  <a:pt x="42575" y="27986"/>
                  <a:pt x="42490" y="27773"/>
                  <a:pt x="42277" y="27517"/>
                </a:cubicBezTo>
                <a:cubicBezTo>
                  <a:pt x="43429" y="27560"/>
                  <a:pt x="44538" y="26877"/>
                  <a:pt x="44964" y="25811"/>
                </a:cubicBezTo>
                <a:cubicBezTo>
                  <a:pt x="45220" y="25256"/>
                  <a:pt x="45434" y="24659"/>
                  <a:pt x="45562" y="24062"/>
                </a:cubicBezTo>
                <a:cubicBezTo>
                  <a:pt x="45775" y="21886"/>
                  <a:pt x="43983" y="20051"/>
                  <a:pt x="41808" y="20265"/>
                </a:cubicBezTo>
                <a:cubicBezTo>
                  <a:pt x="41552" y="20265"/>
                  <a:pt x="41210" y="20435"/>
                  <a:pt x="40997" y="20051"/>
                </a:cubicBezTo>
                <a:cubicBezTo>
                  <a:pt x="41040" y="19923"/>
                  <a:pt x="41125" y="19838"/>
                  <a:pt x="41210" y="19753"/>
                </a:cubicBezTo>
                <a:cubicBezTo>
                  <a:pt x="42362" y="18601"/>
                  <a:pt x="42661" y="17151"/>
                  <a:pt x="42575" y="15572"/>
                </a:cubicBezTo>
                <a:cubicBezTo>
                  <a:pt x="42490" y="14079"/>
                  <a:pt x="41082" y="13098"/>
                  <a:pt x="39675" y="13482"/>
                </a:cubicBezTo>
                <a:cubicBezTo>
                  <a:pt x="39205" y="13610"/>
                  <a:pt x="38779" y="13780"/>
                  <a:pt x="38352" y="13951"/>
                </a:cubicBezTo>
                <a:cubicBezTo>
                  <a:pt x="38011" y="13695"/>
                  <a:pt x="38096" y="13396"/>
                  <a:pt x="38267" y="13140"/>
                </a:cubicBezTo>
                <a:cubicBezTo>
                  <a:pt x="38565" y="12458"/>
                  <a:pt x="38608" y="11647"/>
                  <a:pt x="38352" y="10879"/>
                </a:cubicBezTo>
                <a:cubicBezTo>
                  <a:pt x="37968" y="9813"/>
                  <a:pt x="37456" y="8789"/>
                  <a:pt x="36731" y="7850"/>
                </a:cubicBezTo>
                <a:cubicBezTo>
                  <a:pt x="36091" y="6869"/>
                  <a:pt x="34939" y="6272"/>
                  <a:pt x="33745" y="6315"/>
                </a:cubicBezTo>
                <a:cubicBezTo>
                  <a:pt x="33446" y="6315"/>
                  <a:pt x="33105" y="6315"/>
                  <a:pt x="32763" y="6357"/>
                </a:cubicBezTo>
                <a:cubicBezTo>
                  <a:pt x="32380" y="6443"/>
                  <a:pt x="31996" y="6315"/>
                  <a:pt x="31697" y="6016"/>
                </a:cubicBezTo>
                <a:lnTo>
                  <a:pt x="31697" y="5419"/>
                </a:lnTo>
                <a:cubicBezTo>
                  <a:pt x="31697" y="4395"/>
                  <a:pt x="31228" y="3456"/>
                  <a:pt x="30417" y="2859"/>
                </a:cubicBezTo>
                <a:cubicBezTo>
                  <a:pt x="28967" y="1750"/>
                  <a:pt x="26962" y="1622"/>
                  <a:pt x="25426" y="2603"/>
                </a:cubicBezTo>
                <a:cubicBezTo>
                  <a:pt x="24957" y="2859"/>
                  <a:pt x="24573" y="3200"/>
                  <a:pt x="24018" y="3584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4"/>
          <p:cNvSpPr/>
          <p:nvPr/>
        </p:nvSpPr>
        <p:spPr>
          <a:xfrm>
            <a:off x="6040597" y="2288129"/>
            <a:ext cx="480881" cy="563228"/>
          </a:xfrm>
          <a:custGeom>
            <a:avLst/>
            <a:gdLst/>
            <a:ahLst/>
            <a:cxnLst/>
            <a:rect l="l" t="t" r="r" b="b"/>
            <a:pathLst>
              <a:path w="21928" h="25683" extrusionOk="0">
                <a:moveTo>
                  <a:pt x="0" y="23336"/>
                </a:moveTo>
                <a:cubicBezTo>
                  <a:pt x="2517" y="25256"/>
                  <a:pt x="5248" y="25128"/>
                  <a:pt x="7893" y="23890"/>
                </a:cubicBezTo>
                <a:cubicBezTo>
                  <a:pt x="9812" y="22995"/>
                  <a:pt x="11391" y="21629"/>
                  <a:pt x="11988" y="19454"/>
                </a:cubicBezTo>
                <a:cubicBezTo>
                  <a:pt x="11092" y="19155"/>
                  <a:pt x="10324" y="18984"/>
                  <a:pt x="9514" y="18728"/>
                </a:cubicBezTo>
                <a:cubicBezTo>
                  <a:pt x="8532" y="18430"/>
                  <a:pt x="7722" y="17790"/>
                  <a:pt x="7167" y="16894"/>
                </a:cubicBezTo>
                <a:cubicBezTo>
                  <a:pt x="6143" y="15273"/>
                  <a:pt x="7210" y="13097"/>
                  <a:pt x="9172" y="12969"/>
                </a:cubicBezTo>
                <a:cubicBezTo>
                  <a:pt x="11689" y="12756"/>
                  <a:pt x="12969" y="14590"/>
                  <a:pt x="13140" y="16809"/>
                </a:cubicBezTo>
                <a:cubicBezTo>
                  <a:pt x="13182" y="17278"/>
                  <a:pt x="13140" y="17747"/>
                  <a:pt x="13140" y="18345"/>
                </a:cubicBezTo>
                <a:cubicBezTo>
                  <a:pt x="14505" y="18089"/>
                  <a:pt x="15785" y="17363"/>
                  <a:pt x="16723" y="16339"/>
                </a:cubicBezTo>
                <a:cubicBezTo>
                  <a:pt x="17790" y="15102"/>
                  <a:pt x="18472" y="13609"/>
                  <a:pt x="18728" y="12031"/>
                </a:cubicBezTo>
                <a:cubicBezTo>
                  <a:pt x="18942" y="10452"/>
                  <a:pt x="18984" y="8874"/>
                  <a:pt x="19070" y="7295"/>
                </a:cubicBezTo>
                <a:cubicBezTo>
                  <a:pt x="19155" y="6400"/>
                  <a:pt x="19070" y="5461"/>
                  <a:pt x="19070" y="4565"/>
                </a:cubicBezTo>
                <a:lnTo>
                  <a:pt x="19070" y="1749"/>
                </a:lnTo>
                <a:cubicBezTo>
                  <a:pt x="18387" y="1749"/>
                  <a:pt x="18259" y="2645"/>
                  <a:pt x="17491" y="2603"/>
                </a:cubicBezTo>
                <a:cubicBezTo>
                  <a:pt x="17918" y="1451"/>
                  <a:pt x="18771" y="768"/>
                  <a:pt x="19710" y="0"/>
                </a:cubicBezTo>
                <a:cubicBezTo>
                  <a:pt x="19838" y="214"/>
                  <a:pt x="19965" y="427"/>
                  <a:pt x="20051" y="683"/>
                </a:cubicBezTo>
                <a:cubicBezTo>
                  <a:pt x="20264" y="1451"/>
                  <a:pt x="20691" y="2133"/>
                  <a:pt x="21331" y="2688"/>
                </a:cubicBezTo>
                <a:cubicBezTo>
                  <a:pt x="21544" y="2901"/>
                  <a:pt x="21928" y="3157"/>
                  <a:pt x="21672" y="3627"/>
                </a:cubicBezTo>
                <a:cubicBezTo>
                  <a:pt x="20947" y="3627"/>
                  <a:pt x="20691" y="2859"/>
                  <a:pt x="20051" y="2560"/>
                </a:cubicBezTo>
                <a:lnTo>
                  <a:pt x="20051" y="4906"/>
                </a:lnTo>
                <a:cubicBezTo>
                  <a:pt x="20008" y="6783"/>
                  <a:pt x="19965" y="8618"/>
                  <a:pt x="19838" y="10538"/>
                </a:cubicBezTo>
                <a:cubicBezTo>
                  <a:pt x="19795" y="11433"/>
                  <a:pt x="19624" y="12372"/>
                  <a:pt x="19368" y="13225"/>
                </a:cubicBezTo>
                <a:cubicBezTo>
                  <a:pt x="19027" y="14462"/>
                  <a:pt x="18472" y="15614"/>
                  <a:pt x="17704" y="16595"/>
                </a:cubicBezTo>
                <a:cubicBezTo>
                  <a:pt x="16638" y="17918"/>
                  <a:pt x="15145" y="18856"/>
                  <a:pt x="13438" y="19240"/>
                </a:cubicBezTo>
                <a:cubicBezTo>
                  <a:pt x="13097" y="19326"/>
                  <a:pt x="12884" y="19454"/>
                  <a:pt x="12756" y="19838"/>
                </a:cubicBezTo>
                <a:cubicBezTo>
                  <a:pt x="12329" y="21629"/>
                  <a:pt x="11049" y="22781"/>
                  <a:pt x="9684" y="23848"/>
                </a:cubicBezTo>
                <a:cubicBezTo>
                  <a:pt x="7765" y="25341"/>
                  <a:pt x="5546" y="25682"/>
                  <a:pt x="3200" y="25384"/>
                </a:cubicBezTo>
                <a:cubicBezTo>
                  <a:pt x="1877" y="25298"/>
                  <a:pt x="683" y="24530"/>
                  <a:pt x="0" y="23336"/>
                </a:cubicBezTo>
                <a:close/>
                <a:moveTo>
                  <a:pt x="12244" y="18473"/>
                </a:moveTo>
                <a:cubicBezTo>
                  <a:pt x="12372" y="17534"/>
                  <a:pt x="12329" y="16553"/>
                  <a:pt x="12031" y="15657"/>
                </a:cubicBezTo>
                <a:cubicBezTo>
                  <a:pt x="11689" y="14462"/>
                  <a:pt x="10537" y="13695"/>
                  <a:pt x="9300" y="13865"/>
                </a:cubicBezTo>
                <a:cubicBezTo>
                  <a:pt x="7935" y="13950"/>
                  <a:pt x="7210" y="15444"/>
                  <a:pt x="7978" y="16553"/>
                </a:cubicBezTo>
                <a:cubicBezTo>
                  <a:pt x="9044" y="18003"/>
                  <a:pt x="10580" y="18217"/>
                  <a:pt x="12244" y="184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4"/>
          <p:cNvSpPr/>
          <p:nvPr/>
        </p:nvSpPr>
        <p:spPr>
          <a:xfrm>
            <a:off x="3048284" y="1684160"/>
            <a:ext cx="546386" cy="526737"/>
          </a:xfrm>
          <a:custGeom>
            <a:avLst/>
            <a:gdLst/>
            <a:ahLst/>
            <a:cxnLst/>
            <a:rect l="l" t="t" r="r" b="b"/>
            <a:pathLst>
              <a:path w="24915" h="24019" extrusionOk="0">
                <a:moveTo>
                  <a:pt x="21075" y="12372"/>
                </a:moveTo>
                <a:cubicBezTo>
                  <a:pt x="20734" y="12927"/>
                  <a:pt x="20392" y="13482"/>
                  <a:pt x="20094" y="13994"/>
                </a:cubicBezTo>
                <a:cubicBezTo>
                  <a:pt x="19710" y="14634"/>
                  <a:pt x="19070" y="15103"/>
                  <a:pt x="18345" y="15316"/>
                </a:cubicBezTo>
                <a:cubicBezTo>
                  <a:pt x="18003" y="15444"/>
                  <a:pt x="17620" y="15444"/>
                  <a:pt x="17236" y="15359"/>
                </a:cubicBezTo>
                <a:cubicBezTo>
                  <a:pt x="15700" y="15017"/>
                  <a:pt x="15487" y="13780"/>
                  <a:pt x="16084" y="12714"/>
                </a:cubicBezTo>
                <a:cubicBezTo>
                  <a:pt x="16724" y="11519"/>
                  <a:pt x="18003" y="10794"/>
                  <a:pt x="19326" y="10837"/>
                </a:cubicBezTo>
                <a:lnTo>
                  <a:pt x="20222" y="10837"/>
                </a:lnTo>
                <a:cubicBezTo>
                  <a:pt x="20179" y="10069"/>
                  <a:pt x="19966" y="9344"/>
                  <a:pt x="19497" y="8746"/>
                </a:cubicBezTo>
                <a:cubicBezTo>
                  <a:pt x="18089" y="6400"/>
                  <a:pt x="15913" y="4949"/>
                  <a:pt x="13567" y="3712"/>
                </a:cubicBezTo>
                <a:cubicBezTo>
                  <a:pt x="11818" y="2859"/>
                  <a:pt x="9941" y="2347"/>
                  <a:pt x="8021" y="2219"/>
                </a:cubicBezTo>
                <a:cubicBezTo>
                  <a:pt x="6272" y="2091"/>
                  <a:pt x="4565" y="2177"/>
                  <a:pt x="2859" y="2560"/>
                </a:cubicBezTo>
                <a:cubicBezTo>
                  <a:pt x="3158" y="2731"/>
                  <a:pt x="3456" y="2944"/>
                  <a:pt x="3755" y="3200"/>
                </a:cubicBezTo>
                <a:cubicBezTo>
                  <a:pt x="3883" y="3328"/>
                  <a:pt x="3925" y="3542"/>
                  <a:pt x="3883" y="3712"/>
                </a:cubicBezTo>
                <a:cubicBezTo>
                  <a:pt x="3755" y="3883"/>
                  <a:pt x="3542" y="3926"/>
                  <a:pt x="3371" y="3883"/>
                </a:cubicBezTo>
                <a:cubicBezTo>
                  <a:pt x="2432" y="3627"/>
                  <a:pt x="1536" y="3371"/>
                  <a:pt x="641" y="3030"/>
                </a:cubicBezTo>
                <a:cubicBezTo>
                  <a:pt x="129" y="2816"/>
                  <a:pt x="1" y="2390"/>
                  <a:pt x="342" y="2049"/>
                </a:cubicBezTo>
                <a:cubicBezTo>
                  <a:pt x="939" y="1366"/>
                  <a:pt x="1536" y="726"/>
                  <a:pt x="2176" y="86"/>
                </a:cubicBezTo>
                <a:cubicBezTo>
                  <a:pt x="2219" y="44"/>
                  <a:pt x="2347" y="44"/>
                  <a:pt x="2475" y="1"/>
                </a:cubicBezTo>
                <a:cubicBezTo>
                  <a:pt x="2475" y="683"/>
                  <a:pt x="1920" y="1110"/>
                  <a:pt x="1707" y="1665"/>
                </a:cubicBezTo>
                <a:cubicBezTo>
                  <a:pt x="3328" y="1537"/>
                  <a:pt x="4864" y="1281"/>
                  <a:pt x="6442" y="1281"/>
                </a:cubicBezTo>
                <a:cubicBezTo>
                  <a:pt x="9813" y="1238"/>
                  <a:pt x="13140" y="2219"/>
                  <a:pt x="15998" y="4054"/>
                </a:cubicBezTo>
                <a:cubicBezTo>
                  <a:pt x="17705" y="5205"/>
                  <a:pt x="19155" y="6656"/>
                  <a:pt x="20265" y="8320"/>
                </a:cubicBezTo>
                <a:cubicBezTo>
                  <a:pt x="20862" y="9216"/>
                  <a:pt x="21203" y="10282"/>
                  <a:pt x="21160" y="11349"/>
                </a:cubicBezTo>
                <a:cubicBezTo>
                  <a:pt x="21288" y="11477"/>
                  <a:pt x="21416" y="11562"/>
                  <a:pt x="21544" y="11647"/>
                </a:cubicBezTo>
                <a:cubicBezTo>
                  <a:pt x="23677" y="12628"/>
                  <a:pt x="24488" y="14548"/>
                  <a:pt x="24701" y="16724"/>
                </a:cubicBezTo>
                <a:cubicBezTo>
                  <a:pt x="24915" y="18942"/>
                  <a:pt x="24317" y="21075"/>
                  <a:pt x="23421" y="23123"/>
                </a:cubicBezTo>
                <a:cubicBezTo>
                  <a:pt x="23293" y="23550"/>
                  <a:pt x="22909" y="23934"/>
                  <a:pt x="22440" y="24019"/>
                </a:cubicBezTo>
                <a:cubicBezTo>
                  <a:pt x="22568" y="23678"/>
                  <a:pt x="22654" y="23379"/>
                  <a:pt x="22739" y="23123"/>
                </a:cubicBezTo>
                <a:cubicBezTo>
                  <a:pt x="23464" y="21289"/>
                  <a:pt x="23848" y="19326"/>
                  <a:pt x="23848" y="17364"/>
                </a:cubicBezTo>
                <a:cubicBezTo>
                  <a:pt x="23848" y="16255"/>
                  <a:pt x="23549" y="15145"/>
                  <a:pt x="23037" y="14164"/>
                </a:cubicBezTo>
                <a:cubicBezTo>
                  <a:pt x="22654" y="13311"/>
                  <a:pt x="21928" y="12671"/>
                  <a:pt x="21075" y="12372"/>
                </a:cubicBezTo>
                <a:close/>
                <a:moveTo>
                  <a:pt x="20137" y="11946"/>
                </a:moveTo>
                <a:cubicBezTo>
                  <a:pt x="18857" y="11477"/>
                  <a:pt x="17449" y="12031"/>
                  <a:pt x="16809" y="13226"/>
                </a:cubicBezTo>
                <a:cubicBezTo>
                  <a:pt x="16681" y="13567"/>
                  <a:pt x="16596" y="13908"/>
                  <a:pt x="16852" y="14207"/>
                </a:cubicBezTo>
                <a:cubicBezTo>
                  <a:pt x="17108" y="14548"/>
                  <a:pt x="17577" y="14676"/>
                  <a:pt x="17961" y="14548"/>
                </a:cubicBezTo>
                <a:cubicBezTo>
                  <a:pt x="18302" y="14420"/>
                  <a:pt x="18643" y="14250"/>
                  <a:pt x="18899" y="14036"/>
                </a:cubicBezTo>
                <a:cubicBezTo>
                  <a:pt x="19454" y="13439"/>
                  <a:pt x="19881" y="12714"/>
                  <a:pt x="20137" y="119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4"/>
          <p:cNvSpPr/>
          <p:nvPr/>
        </p:nvSpPr>
        <p:spPr>
          <a:xfrm>
            <a:off x="3153060" y="3455744"/>
            <a:ext cx="336823" cy="490267"/>
          </a:xfrm>
          <a:custGeom>
            <a:avLst/>
            <a:gdLst/>
            <a:ahLst/>
            <a:cxnLst/>
            <a:rect l="l" t="t" r="r" b="b"/>
            <a:pathLst>
              <a:path w="15359" h="22356" extrusionOk="0">
                <a:moveTo>
                  <a:pt x="11562" y="12244"/>
                </a:moveTo>
                <a:cubicBezTo>
                  <a:pt x="10624" y="12586"/>
                  <a:pt x="9642" y="12884"/>
                  <a:pt x="8704" y="13140"/>
                </a:cubicBezTo>
                <a:cubicBezTo>
                  <a:pt x="7680" y="13311"/>
                  <a:pt x="6613" y="13012"/>
                  <a:pt x="5846" y="12287"/>
                </a:cubicBezTo>
                <a:cubicBezTo>
                  <a:pt x="5376" y="11860"/>
                  <a:pt x="5163" y="11178"/>
                  <a:pt x="5376" y="10581"/>
                </a:cubicBezTo>
                <a:cubicBezTo>
                  <a:pt x="6101" y="8576"/>
                  <a:pt x="8533" y="7765"/>
                  <a:pt x="10282" y="9002"/>
                </a:cubicBezTo>
                <a:cubicBezTo>
                  <a:pt x="10837" y="9429"/>
                  <a:pt x="11349" y="9983"/>
                  <a:pt x="11946" y="10495"/>
                </a:cubicBezTo>
                <a:cubicBezTo>
                  <a:pt x="12415" y="10239"/>
                  <a:pt x="12799" y="9770"/>
                  <a:pt x="13013" y="9258"/>
                </a:cubicBezTo>
                <a:cubicBezTo>
                  <a:pt x="13780" y="7722"/>
                  <a:pt x="14250" y="6016"/>
                  <a:pt x="14335" y="4267"/>
                </a:cubicBezTo>
                <a:cubicBezTo>
                  <a:pt x="14420" y="2987"/>
                  <a:pt x="14335" y="1707"/>
                  <a:pt x="14122" y="470"/>
                </a:cubicBezTo>
                <a:cubicBezTo>
                  <a:pt x="14079" y="299"/>
                  <a:pt x="14079" y="171"/>
                  <a:pt x="14122" y="1"/>
                </a:cubicBezTo>
                <a:cubicBezTo>
                  <a:pt x="14932" y="897"/>
                  <a:pt x="15359" y="3670"/>
                  <a:pt x="14932" y="5931"/>
                </a:cubicBezTo>
                <a:cubicBezTo>
                  <a:pt x="14506" y="7978"/>
                  <a:pt x="13994" y="9983"/>
                  <a:pt x="12287" y="11434"/>
                </a:cubicBezTo>
                <a:cubicBezTo>
                  <a:pt x="12373" y="11775"/>
                  <a:pt x="12501" y="12116"/>
                  <a:pt x="12543" y="12458"/>
                </a:cubicBezTo>
                <a:cubicBezTo>
                  <a:pt x="12970" y="14122"/>
                  <a:pt x="12415" y="15871"/>
                  <a:pt x="11135" y="17022"/>
                </a:cubicBezTo>
                <a:cubicBezTo>
                  <a:pt x="9514" y="18430"/>
                  <a:pt x="7595" y="19411"/>
                  <a:pt x="5504" y="19838"/>
                </a:cubicBezTo>
                <a:cubicBezTo>
                  <a:pt x="4054" y="20265"/>
                  <a:pt x="2475" y="20179"/>
                  <a:pt x="1068" y="19539"/>
                </a:cubicBezTo>
                <a:cubicBezTo>
                  <a:pt x="1323" y="20265"/>
                  <a:pt x="1494" y="20734"/>
                  <a:pt x="1622" y="21246"/>
                </a:cubicBezTo>
                <a:cubicBezTo>
                  <a:pt x="1793" y="21843"/>
                  <a:pt x="1707" y="22014"/>
                  <a:pt x="1068" y="22355"/>
                </a:cubicBezTo>
                <a:cubicBezTo>
                  <a:pt x="854" y="21928"/>
                  <a:pt x="684" y="21502"/>
                  <a:pt x="556" y="21075"/>
                </a:cubicBezTo>
                <a:cubicBezTo>
                  <a:pt x="342" y="20393"/>
                  <a:pt x="257" y="19710"/>
                  <a:pt x="86" y="19070"/>
                </a:cubicBezTo>
                <a:cubicBezTo>
                  <a:pt x="1" y="18729"/>
                  <a:pt x="86" y="18430"/>
                  <a:pt x="470" y="18388"/>
                </a:cubicBezTo>
                <a:cubicBezTo>
                  <a:pt x="1537" y="18217"/>
                  <a:pt x="2603" y="17833"/>
                  <a:pt x="3499" y="17193"/>
                </a:cubicBezTo>
                <a:cubicBezTo>
                  <a:pt x="3584" y="17150"/>
                  <a:pt x="3670" y="17193"/>
                  <a:pt x="3755" y="17193"/>
                </a:cubicBezTo>
                <a:cubicBezTo>
                  <a:pt x="3798" y="17918"/>
                  <a:pt x="3542" y="18132"/>
                  <a:pt x="1750" y="18942"/>
                </a:cubicBezTo>
                <a:cubicBezTo>
                  <a:pt x="2475" y="19241"/>
                  <a:pt x="3286" y="19369"/>
                  <a:pt x="4054" y="19241"/>
                </a:cubicBezTo>
                <a:cubicBezTo>
                  <a:pt x="5973" y="18985"/>
                  <a:pt x="7765" y="18302"/>
                  <a:pt x="9386" y="17321"/>
                </a:cubicBezTo>
                <a:cubicBezTo>
                  <a:pt x="10496" y="16724"/>
                  <a:pt x="11306" y="15700"/>
                  <a:pt x="11690" y="14548"/>
                </a:cubicBezTo>
                <a:cubicBezTo>
                  <a:pt x="11946" y="13780"/>
                  <a:pt x="11903" y="12970"/>
                  <a:pt x="11562" y="12244"/>
                </a:cubicBezTo>
                <a:close/>
                <a:moveTo>
                  <a:pt x="11263" y="11135"/>
                </a:moveTo>
                <a:cubicBezTo>
                  <a:pt x="10837" y="10709"/>
                  <a:pt x="10496" y="10325"/>
                  <a:pt x="10112" y="9983"/>
                </a:cubicBezTo>
                <a:cubicBezTo>
                  <a:pt x="9045" y="9045"/>
                  <a:pt x="8064" y="9002"/>
                  <a:pt x="6955" y="9813"/>
                </a:cubicBezTo>
                <a:cubicBezTo>
                  <a:pt x="6485" y="10069"/>
                  <a:pt x="6187" y="10581"/>
                  <a:pt x="6229" y="11135"/>
                </a:cubicBezTo>
                <a:cubicBezTo>
                  <a:pt x="6272" y="11733"/>
                  <a:pt x="6784" y="11903"/>
                  <a:pt x="7253" y="12116"/>
                </a:cubicBezTo>
                <a:cubicBezTo>
                  <a:pt x="7339" y="12159"/>
                  <a:pt x="7424" y="12202"/>
                  <a:pt x="7509" y="12202"/>
                </a:cubicBezTo>
                <a:cubicBezTo>
                  <a:pt x="8917" y="12543"/>
                  <a:pt x="10069" y="11988"/>
                  <a:pt x="11263" y="111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54"/>
          <p:cNvGrpSpPr/>
          <p:nvPr/>
        </p:nvGrpSpPr>
        <p:grpSpPr>
          <a:xfrm>
            <a:off x="5547863" y="3574805"/>
            <a:ext cx="427235" cy="451757"/>
            <a:chOff x="5484855" y="3381841"/>
            <a:chExt cx="586620" cy="620290"/>
          </a:xfrm>
        </p:grpSpPr>
        <p:sp>
          <p:nvSpPr>
            <p:cNvPr id="1533" name="Google Shape;1533;p54"/>
            <p:cNvSpPr/>
            <p:nvPr/>
          </p:nvSpPr>
          <p:spPr>
            <a:xfrm>
              <a:off x="5484855" y="3381841"/>
              <a:ext cx="555750" cy="620290"/>
            </a:xfrm>
            <a:custGeom>
              <a:avLst/>
              <a:gdLst/>
              <a:ahLst/>
              <a:cxnLst/>
              <a:rect l="l" t="t" r="r" b="b"/>
              <a:pathLst>
                <a:path w="25342" h="28285" extrusionOk="0">
                  <a:moveTo>
                    <a:pt x="24616" y="24914"/>
                  </a:moveTo>
                  <a:lnTo>
                    <a:pt x="25256" y="24829"/>
                  </a:lnTo>
                  <a:cubicBezTo>
                    <a:pt x="25341" y="25512"/>
                    <a:pt x="25043" y="26237"/>
                    <a:pt x="24488" y="26706"/>
                  </a:cubicBezTo>
                  <a:cubicBezTo>
                    <a:pt x="23294" y="27943"/>
                    <a:pt x="21843" y="28285"/>
                    <a:pt x="20179" y="28157"/>
                  </a:cubicBezTo>
                  <a:cubicBezTo>
                    <a:pt x="18260" y="27986"/>
                    <a:pt x="16425" y="27346"/>
                    <a:pt x="14847" y="26280"/>
                  </a:cubicBezTo>
                  <a:cubicBezTo>
                    <a:pt x="12799" y="25000"/>
                    <a:pt x="11434" y="22909"/>
                    <a:pt x="11050" y="20520"/>
                  </a:cubicBezTo>
                  <a:cubicBezTo>
                    <a:pt x="10581" y="17619"/>
                    <a:pt x="10282" y="14633"/>
                    <a:pt x="9983" y="11647"/>
                  </a:cubicBezTo>
                  <a:cubicBezTo>
                    <a:pt x="9898" y="9898"/>
                    <a:pt x="9557" y="8149"/>
                    <a:pt x="9002" y="6485"/>
                  </a:cubicBezTo>
                  <a:cubicBezTo>
                    <a:pt x="8362" y="4864"/>
                    <a:pt x="7637" y="3243"/>
                    <a:pt x="6059" y="2219"/>
                  </a:cubicBezTo>
                  <a:cubicBezTo>
                    <a:pt x="4651" y="1238"/>
                    <a:pt x="2987" y="726"/>
                    <a:pt x="1281" y="768"/>
                  </a:cubicBezTo>
                  <a:cubicBezTo>
                    <a:pt x="811" y="896"/>
                    <a:pt x="385" y="768"/>
                    <a:pt x="1" y="512"/>
                  </a:cubicBezTo>
                  <a:cubicBezTo>
                    <a:pt x="1110" y="86"/>
                    <a:pt x="2305" y="1"/>
                    <a:pt x="3456" y="257"/>
                  </a:cubicBezTo>
                  <a:cubicBezTo>
                    <a:pt x="6784" y="982"/>
                    <a:pt x="8789" y="3115"/>
                    <a:pt x="9941" y="6186"/>
                  </a:cubicBezTo>
                  <a:cubicBezTo>
                    <a:pt x="10581" y="8063"/>
                    <a:pt x="10922" y="9983"/>
                    <a:pt x="11050" y="11946"/>
                  </a:cubicBezTo>
                  <a:cubicBezTo>
                    <a:pt x="11349" y="14847"/>
                    <a:pt x="11562" y="17705"/>
                    <a:pt x="12159" y="20563"/>
                  </a:cubicBezTo>
                  <a:cubicBezTo>
                    <a:pt x="12628" y="23208"/>
                    <a:pt x="14505" y="25384"/>
                    <a:pt x="17065" y="26280"/>
                  </a:cubicBezTo>
                  <a:cubicBezTo>
                    <a:pt x="18601" y="26920"/>
                    <a:pt x="20222" y="27389"/>
                    <a:pt x="21928" y="27005"/>
                  </a:cubicBezTo>
                  <a:cubicBezTo>
                    <a:pt x="23123" y="26792"/>
                    <a:pt x="24189" y="25981"/>
                    <a:pt x="24701" y="24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64785" y="3891706"/>
              <a:ext cx="106689" cy="78619"/>
            </a:xfrm>
            <a:custGeom>
              <a:avLst/>
              <a:gdLst/>
              <a:ahLst/>
              <a:cxnLst/>
              <a:rect l="l" t="t" r="r" b="b"/>
              <a:pathLst>
                <a:path w="4865" h="3585" extrusionOk="0">
                  <a:moveTo>
                    <a:pt x="2774" y="1622"/>
                  </a:moveTo>
                  <a:cubicBezTo>
                    <a:pt x="2134" y="1664"/>
                    <a:pt x="1494" y="1750"/>
                    <a:pt x="854" y="1750"/>
                  </a:cubicBezTo>
                  <a:cubicBezTo>
                    <a:pt x="555" y="1750"/>
                    <a:pt x="257" y="1664"/>
                    <a:pt x="1" y="1622"/>
                  </a:cubicBezTo>
                  <a:lnTo>
                    <a:pt x="1" y="1409"/>
                  </a:lnTo>
                  <a:cubicBezTo>
                    <a:pt x="257" y="1323"/>
                    <a:pt x="513" y="1281"/>
                    <a:pt x="769" y="1238"/>
                  </a:cubicBezTo>
                  <a:cubicBezTo>
                    <a:pt x="1665" y="1195"/>
                    <a:pt x="2475" y="939"/>
                    <a:pt x="3243" y="470"/>
                  </a:cubicBezTo>
                  <a:cubicBezTo>
                    <a:pt x="4096" y="1"/>
                    <a:pt x="4438" y="129"/>
                    <a:pt x="4651" y="1067"/>
                  </a:cubicBezTo>
                  <a:cubicBezTo>
                    <a:pt x="4779" y="1707"/>
                    <a:pt x="4864" y="2347"/>
                    <a:pt x="4864" y="2987"/>
                  </a:cubicBezTo>
                  <a:cubicBezTo>
                    <a:pt x="4864" y="3286"/>
                    <a:pt x="4736" y="3584"/>
                    <a:pt x="4310" y="3584"/>
                  </a:cubicBezTo>
                  <a:cubicBezTo>
                    <a:pt x="3883" y="3584"/>
                    <a:pt x="3840" y="3328"/>
                    <a:pt x="3798" y="3030"/>
                  </a:cubicBezTo>
                  <a:cubicBezTo>
                    <a:pt x="3755" y="2688"/>
                    <a:pt x="3798" y="2432"/>
                    <a:pt x="3798" y="2134"/>
                  </a:cubicBezTo>
                  <a:cubicBezTo>
                    <a:pt x="3798" y="1835"/>
                    <a:pt x="3755" y="1537"/>
                    <a:pt x="3712" y="1153"/>
                  </a:cubicBezTo>
                  <a:lnTo>
                    <a:pt x="2774" y="16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54"/>
          <p:cNvGrpSpPr/>
          <p:nvPr/>
        </p:nvGrpSpPr>
        <p:grpSpPr>
          <a:xfrm>
            <a:off x="1480804" y="1391461"/>
            <a:ext cx="1497819" cy="1517926"/>
            <a:chOff x="1304368" y="1316848"/>
            <a:chExt cx="1497819" cy="1517926"/>
          </a:xfrm>
        </p:grpSpPr>
        <p:sp>
          <p:nvSpPr>
            <p:cNvPr id="1536" name="Google Shape;1536;p54"/>
            <p:cNvSpPr/>
            <p:nvPr/>
          </p:nvSpPr>
          <p:spPr>
            <a:xfrm>
              <a:off x="1304368" y="1416473"/>
              <a:ext cx="1497819" cy="1418301"/>
            </a:xfrm>
            <a:custGeom>
              <a:avLst/>
              <a:gdLst/>
              <a:ahLst/>
              <a:cxnLst/>
              <a:rect l="l" t="t" r="r" b="b"/>
              <a:pathLst>
                <a:path w="68300" h="64674" extrusionOk="0">
                  <a:moveTo>
                    <a:pt x="46074" y="52004"/>
                  </a:moveTo>
                  <a:cubicBezTo>
                    <a:pt x="47097" y="51918"/>
                    <a:pt x="47865" y="51876"/>
                    <a:pt x="48676" y="51748"/>
                  </a:cubicBezTo>
                  <a:cubicBezTo>
                    <a:pt x="50596" y="51406"/>
                    <a:pt x="51833" y="49487"/>
                    <a:pt x="51321" y="47567"/>
                  </a:cubicBezTo>
                  <a:cubicBezTo>
                    <a:pt x="51193" y="47012"/>
                    <a:pt x="50894" y="46543"/>
                    <a:pt x="50425" y="46159"/>
                  </a:cubicBezTo>
                  <a:cubicBezTo>
                    <a:pt x="50084" y="45903"/>
                    <a:pt x="49700" y="45647"/>
                    <a:pt x="49230" y="45306"/>
                  </a:cubicBezTo>
                  <a:cubicBezTo>
                    <a:pt x="49529" y="45135"/>
                    <a:pt x="49870" y="45135"/>
                    <a:pt x="50126" y="45306"/>
                  </a:cubicBezTo>
                  <a:cubicBezTo>
                    <a:pt x="50980" y="45647"/>
                    <a:pt x="51619" y="46415"/>
                    <a:pt x="51875" y="47311"/>
                  </a:cubicBezTo>
                  <a:cubicBezTo>
                    <a:pt x="51961" y="48036"/>
                    <a:pt x="52558" y="48505"/>
                    <a:pt x="53241" y="48463"/>
                  </a:cubicBezTo>
                  <a:cubicBezTo>
                    <a:pt x="55459" y="48548"/>
                    <a:pt x="57336" y="47652"/>
                    <a:pt x="58104" y="45391"/>
                  </a:cubicBezTo>
                  <a:cubicBezTo>
                    <a:pt x="58317" y="44751"/>
                    <a:pt x="58104" y="44026"/>
                    <a:pt x="58061" y="43344"/>
                  </a:cubicBezTo>
                  <a:cubicBezTo>
                    <a:pt x="58019" y="43173"/>
                    <a:pt x="57933" y="43002"/>
                    <a:pt x="57848" y="42874"/>
                  </a:cubicBezTo>
                  <a:cubicBezTo>
                    <a:pt x="57592" y="42192"/>
                    <a:pt x="57805" y="41850"/>
                    <a:pt x="58573" y="41850"/>
                  </a:cubicBezTo>
                  <a:cubicBezTo>
                    <a:pt x="58957" y="41850"/>
                    <a:pt x="59341" y="41936"/>
                    <a:pt x="59725" y="41850"/>
                  </a:cubicBezTo>
                  <a:cubicBezTo>
                    <a:pt x="62541" y="41637"/>
                    <a:pt x="63948" y="39589"/>
                    <a:pt x="63906" y="36944"/>
                  </a:cubicBezTo>
                  <a:cubicBezTo>
                    <a:pt x="63906" y="35963"/>
                    <a:pt x="63266" y="35067"/>
                    <a:pt x="62327" y="34811"/>
                  </a:cubicBezTo>
                  <a:cubicBezTo>
                    <a:pt x="61858" y="34641"/>
                    <a:pt x="61346" y="34513"/>
                    <a:pt x="60834" y="34385"/>
                  </a:cubicBezTo>
                  <a:cubicBezTo>
                    <a:pt x="61005" y="34043"/>
                    <a:pt x="61431" y="33915"/>
                    <a:pt x="61773" y="34043"/>
                  </a:cubicBezTo>
                  <a:cubicBezTo>
                    <a:pt x="62327" y="34214"/>
                    <a:pt x="62839" y="34427"/>
                    <a:pt x="63309" y="34726"/>
                  </a:cubicBezTo>
                  <a:cubicBezTo>
                    <a:pt x="63692" y="35110"/>
                    <a:pt x="64290" y="35110"/>
                    <a:pt x="64716" y="34811"/>
                  </a:cubicBezTo>
                  <a:cubicBezTo>
                    <a:pt x="65826" y="34043"/>
                    <a:pt x="66679" y="32977"/>
                    <a:pt x="67233" y="31740"/>
                  </a:cubicBezTo>
                  <a:cubicBezTo>
                    <a:pt x="67319" y="31612"/>
                    <a:pt x="67361" y="31441"/>
                    <a:pt x="67447" y="31270"/>
                  </a:cubicBezTo>
                  <a:cubicBezTo>
                    <a:pt x="68214" y="29479"/>
                    <a:pt x="67063" y="27474"/>
                    <a:pt x="65143" y="27260"/>
                  </a:cubicBezTo>
                  <a:cubicBezTo>
                    <a:pt x="64887" y="27218"/>
                    <a:pt x="64631" y="27175"/>
                    <a:pt x="64247" y="27090"/>
                  </a:cubicBezTo>
                  <a:cubicBezTo>
                    <a:pt x="64503" y="26748"/>
                    <a:pt x="64674" y="26535"/>
                    <a:pt x="64844" y="26364"/>
                  </a:cubicBezTo>
                  <a:cubicBezTo>
                    <a:pt x="65953" y="25341"/>
                    <a:pt x="65826" y="23506"/>
                    <a:pt x="64588" y="22653"/>
                  </a:cubicBezTo>
                  <a:cubicBezTo>
                    <a:pt x="64460" y="22525"/>
                    <a:pt x="64290" y="22440"/>
                    <a:pt x="64162" y="22354"/>
                  </a:cubicBezTo>
                  <a:cubicBezTo>
                    <a:pt x="63437" y="21757"/>
                    <a:pt x="62413" y="21672"/>
                    <a:pt x="61602" y="22056"/>
                  </a:cubicBezTo>
                  <a:cubicBezTo>
                    <a:pt x="61218" y="22226"/>
                    <a:pt x="60834" y="22482"/>
                    <a:pt x="60322" y="21970"/>
                  </a:cubicBezTo>
                  <a:cubicBezTo>
                    <a:pt x="61431" y="21544"/>
                    <a:pt x="62413" y="20904"/>
                    <a:pt x="63607" y="21458"/>
                  </a:cubicBezTo>
                  <a:cubicBezTo>
                    <a:pt x="64034" y="21672"/>
                    <a:pt x="64546" y="21672"/>
                    <a:pt x="64972" y="21416"/>
                  </a:cubicBezTo>
                  <a:cubicBezTo>
                    <a:pt x="66167" y="20776"/>
                    <a:pt x="66679" y="19667"/>
                    <a:pt x="66935" y="18387"/>
                  </a:cubicBezTo>
                  <a:cubicBezTo>
                    <a:pt x="67276" y="16638"/>
                    <a:pt x="66337" y="14462"/>
                    <a:pt x="64972" y="13694"/>
                  </a:cubicBezTo>
                  <a:cubicBezTo>
                    <a:pt x="64460" y="13438"/>
                    <a:pt x="63948" y="13268"/>
                    <a:pt x="63437" y="13054"/>
                  </a:cubicBezTo>
                  <a:cubicBezTo>
                    <a:pt x="62967" y="13481"/>
                    <a:pt x="62925" y="14377"/>
                    <a:pt x="61943" y="14078"/>
                  </a:cubicBezTo>
                  <a:cubicBezTo>
                    <a:pt x="62114" y="13865"/>
                    <a:pt x="62199" y="13694"/>
                    <a:pt x="62327" y="13524"/>
                  </a:cubicBezTo>
                  <a:cubicBezTo>
                    <a:pt x="62925" y="12713"/>
                    <a:pt x="63010" y="11647"/>
                    <a:pt x="62498" y="10751"/>
                  </a:cubicBezTo>
                  <a:cubicBezTo>
                    <a:pt x="61815" y="9513"/>
                    <a:pt x="60920" y="8788"/>
                    <a:pt x="59469" y="8831"/>
                  </a:cubicBezTo>
                  <a:cubicBezTo>
                    <a:pt x="58744" y="8831"/>
                    <a:pt x="58488" y="9087"/>
                    <a:pt x="58403" y="9769"/>
                  </a:cubicBezTo>
                  <a:cubicBezTo>
                    <a:pt x="58360" y="10025"/>
                    <a:pt x="58275" y="10281"/>
                    <a:pt x="58147" y="10495"/>
                  </a:cubicBezTo>
                  <a:cubicBezTo>
                    <a:pt x="57976" y="9727"/>
                    <a:pt x="57891" y="8959"/>
                    <a:pt x="57720" y="8191"/>
                  </a:cubicBezTo>
                  <a:cubicBezTo>
                    <a:pt x="57421" y="7167"/>
                    <a:pt x="56824" y="6229"/>
                    <a:pt x="55971" y="5546"/>
                  </a:cubicBezTo>
                  <a:cubicBezTo>
                    <a:pt x="54947" y="4650"/>
                    <a:pt x="53497" y="4479"/>
                    <a:pt x="52302" y="5119"/>
                  </a:cubicBezTo>
                  <a:cubicBezTo>
                    <a:pt x="51577" y="5461"/>
                    <a:pt x="50894" y="5930"/>
                    <a:pt x="50126" y="6399"/>
                  </a:cubicBezTo>
                  <a:cubicBezTo>
                    <a:pt x="50084" y="6101"/>
                    <a:pt x="49998" y="5845"/>
                    <a:pt x="49998" y="5631"/>
                  </a:cubicBezTo>
                  <a:cubicBezTo>
                    <a:pt x="49913" y="4863"/>
                    <a:pt x="49614" y="4181"/>
                    <a:pt x="49060" y="3626"/>
                  </a:cubicBezTo>
                  <a:cubicBezTo>
                    <a:pt x="47567" y="1962"/>
                    <a:pt x="45348" y="1109"/>
                    <a:pt x="43130" y="1323"/>
                  </a:cubicBezTo>
                  <a:cubicBezTo>
                    <a:pt x="41936" y="1408"/>
                    <a:pt x="40912" y="2090"/>
                    <a:pt x="40442" y="3200"/>
                  </a:cubicBezTo>
                  <a:cubicBezTo>
                    <a:pt x="40357" y="3413"/>
                    <a:pt x="40229" y="3584"/>
                    <a:pt x="40058" y="3925"/>
                  </a:cubicBezTo>
                  <a:cubicBezTo>
                    <a:pt x="39802" y="3669"/>
                    <a:pt x="39632" y="3370"/>
                    <a:pt x="39461" y="3072"/>
                  </a:cubicBezTo>
                  <a:cubicBezTo>
                    <a:pt x="39163" y="2304"/>
                    <a:pt x="38523" y="1707"/>
                    <a:pt x="37755" y="1493"/>
                  </a:cubicBezTo>
                  <a:cubicBezTo>
                    <a:pt x="35494" y="597"/>
                    <a:pt x="32977" y="811"/>
                    <a:pt x="30929" y="2005"/>
                  </a:cubicBezTo>
                  <a:cubicBezTo>
                    <a:pt x="29521" y="2816"/>
                    <a:pt x="28668" y="4352"/>
                    <a:pt x="28753" y="5973"/>
                  </a:cubicBezTo>
                  <a:cubicBezTo>
                    <a:pt x="28753" y="6527"/>
                    <a:pt x="28753" y="7124"/>
                    <a:pt x="28711" y="7807"/>
                  </a:cubicBezTo>
                  <a:cubicBezTo>
                    <a:pt x="28327" y="7594"/>
                    <a:pt x="28113" y="7167"/>
                    <a:pt x="28156" y="6741"/>
                  </a:cubicBezTo>
                  <a:cubicBezTo>
                    <a:pt x="28156" y="5930"/>
                    <a:pt x="28199" y="5119"/>
                    <a:pt x="28369" y="4352"/>
                  </a:cubicBezTo>
                  <a:cubicBezTo>
                    <a:pt x="28711" y="3029"/>
                    <a:pt x="29649" y="1920"/>
                    <a:pt x="30886" y="1365"/>
                  </a:cubicBezTo>
                  <a:cubicBezTo>
                    <a:pt x="33062" y="171"/>
                    <a:pt x="35664" y="0"/>
                    <a:pt x="37968" y="939"/>
                  </a:cubicBezTo>
                  <a:cubicBezTo>
                    <a:pt x="38736" y="1195"/>
                    <a:pt x="39376" y="1920"/>
                    <a:pt x="40058" y="2432"/>
                  </a:cubicBezTo>
                  <a:cubicBezTo>
                    <a:pt x="41338" y="853"/>
                    <a:pt x="43045" y="469"/>
                    <a:pt x="45050" y="725"/>
                  </a:cubicBezTo>
                  <a:cubicBezTo>
                    <a:pt x="46756" y="981"/>
                    <a:pt x="48377" y="1835"/>
                    <a:pt x="49529" y="3114"/>
                  </a:cubicBezTo>
                  <a:cubicBezTo>
                    <a:pt x="50041" y="3754"/>
                    <a:pt x="50468" y="4437"/>
                    <a:pt x="50852" y="5162"/>
                  </a:cubicBezTo>
                  <a:cubicBezTo>
                    <a:pt x="52302" y="4352"/>
                    <a:pt x="53923" y="3584"/>
                    <a:pt x="55672" y="4522"/>
                  </a:cubicBezTo>
                  <a:cubicBezTo>
                    <a:pt x="57251" y="5375"/>
                    <a:pt x="58275" y="6911"/>
                    <a:pt x="58488" y="8703"/>
                  </a:cubicBezTo>
                  <a:cubicBezTo>
                    <a:pt x="59682" y="8148"/>
                    <a:pt x="61090" y="8362"/>
                    <a:pt x="62071" y="9258"/>
                  </a:cubicBezTo>
                  <a:cubicBezTo>
                    <a:pt x="63095" y="10068"/>
                    <a:pt x="63607" y="11348"/>
                    <a:pt x="63437" y="12628"/>
                  </a:cubicBezTo>
                  <a:cubicBezTo>
                    <a:pt x="66551" y="13182"/>
                    <a:pt x="67831" y="15230"/>
                    <a:pt x="67703" y="18174"/>
                  </a:cubicBezTo>
                  <a:cubicBezTo>
                    <a:pt x="67745" y="19923"/>
                    <a:pt x="66636" y="21501"/>
                    <a:pt x="65015" y="22098"/>
                  </a:cubicBezTo>
                  <a:cubicBezTo>
                    <a:pt x="66465" y="23975"/>
                    <a:pt x="66551" y="24871"/>
                    <a:pt x="65527" y="26663"/>
                  </a:cubicBezTo>
                  <a:cubicBezTo>
                    <a:pt x="65740" y="26748"/>
                    <a:pt x="65868" y="26834"/>
                    <a:pt x="66081" y="26876"/>
                  </a:cubicBezTo>
                  <a:cubicBezTo>
                    <a:pt x="67105" y="27346"/>
                    <a:pt x="67873" y="28242"/>
                    <a:pt x="68129" y="29308"/>
                  </a:cubicBezTo>
                  <a:cubicBezTo>
                    <a:pt x="68300" y="29820"/>
                    <a:pt x="68300" y="30375"/>
                    <a:pt x="68129" y="30887"/>
                  </a:cubicBezTo>
                  <a:cubicBezTo>
                    <a:pt x="67788" y="32166"/>
                    <a:pt x="67105" y="33318"/>
                    <a:pt x="66124" y="34214"/>
                  </a:cubicBezTo>
                  <a:cubicBezTo>
                    <a:pt x="65527" y="34726"/>
                    <a:pt x="64844" y="35153"/>
                    <a:pt x="64162" y="35537"/>
                  </a:cubicBezTo>
                  <a:cubicBezTo>
                    <a:pt x="64844" y="37243"/>
                    <a:pt x="64546" y="39205"/>
                    <a:pt x="63351" y="40656"/>
                  </a:cubicBezTo>
                  <a:cubicBezTo>
                    <a:pt x="62114" y="42192"/>
                    <a:pt x="60408" y="42576"/>
                    <a:pt x="58403" y="42490"/>
                  </a:cubicBezTo>
                  <a:cubicBezTo>
                    <a:pt x="58701" y="43685"/>
                    <a:pt x="59000" y="44879"/>
                    <a:pt x="58360" y="46031"/>
                  </a:cubicBezTo>
                  <a:cubicBezTo>
                    <a:pt x="57848" y="47183"/>
                    <a:pt x="56909" y="48036"/>
                    <a:pt x="55758" y="48463"/>
                  </a:cubicBezTo>
                  <a:cubicBezTo>
                    <a:pt x="54563" y="48847"/>
                    <a:pt x="53411" y="49103"/>
                    <a:pt x="52131" y="48420"/>
                  </a:cubicBezTo>
                  <a:cubicBezTo>
                    <a:pt x="51790" y="51108"/>
                    <a:pt x="50126" y="52345"/>
                    <a:pt x="47609" y="52516"/>
                  </a:cubicBezTo>
                  <a:cubicBezTo>
                    <a:pt x="47652" y="52942"/>
                    <a:pt x="47695" y="53369"/>
                    <a:pt x="47695" y="53838"/>
                  </a:cubicBezTo>
                  <a:cubicBezTo>
                    <a:pt x="47609" y="55203"/>
                    <a:pt x="46714" y="56099"/>
                    <a:pt x="45690" y="56867"/>
                  </a:cubicBezTo>
                  <a:cubicBezTo>
                    <a:pt x="44325" y="57976"/>
                    <a:pt x="42490" y="58403"/>
                    <a:pt x="40741" y="58061"/>
                  </a:cubicBezTo>
                  <a:cubicBezTo>
                    <a:pt x="40656" y="60493"/>
                    <a:pt x="39248" y="61858"/>
                    <a:pt x="37243" y="62840"/>
                  </a:cubicBezTo>
                  <a:cubicBezTo>
                    <a:pt x="36347" y="63223"/>
                    <a:pt x="35366" y="63351"/>
                    <a:pt x="34427" y="63138"/>
                  </a:cubicBezTo>
                  <a:cubicBezTo>
                    <a:pt x="33702" y="62967"/>
                    <a:pt x="33062" y="62456"/>
                    <a:pt x="32337" y="62029"/>
                  </a:cubicBezTo>
                  <a:cubicBezTo>
                    <a:pt x="32124" y="62328"/>
                    <a:pt x="31782" y="62712"/>
                    <a:pt x="31526" y="63138"/>
                  </a:cubicBezTo>
                  <a:cubicBezTo>
                    <a:pt x="30886" y="64077"/>
                    <a:pt x="29777" y="64631"/>
                    <a:pt x="28625" y="64631"/>
                  </a:cubicBezTo>
                  <a:cubicBezTo>
                    <a:pt x="27516" y="64674"/>
                    <a:pt x="26407" y="64461"/>
                    <a:pt x="25383" y="64034"/>
                  </a:cubicBezTo>
                  <a:cubicBezTo>
                    <a:pt x="23549" y="63223"/>
                    <a:pt x="22525" y="61261"/>
                    <a:pt x="22909" y="59299"/>
                  </a:cubicBezTo>
                  <a:cubicBezTo>
                    <a:pt x="22653" y="59384"/>
                    <a:pt x="22440" y="59427"/>
                    <a:pt x="22226" y="59512"/>
                  </a:cubicBezTo>
                  <a:cubicBezTo>
                    <a:pt x="21373" y="59811"/>
                    <a:pt x="20435" y="59939"/>
                    <a:pt x="19539" y="59896"/>
                  </a:cubicBezTo>
                  <a:cubicBezTo>
                    <a:pt x="18046" y="59853"/>
                    <a:pt x="16723" y="58915"/>
                    <a:pt x="16168" y="57550"/>
                  </a:cubicBezTo>
                  <a:cubicBezTo>
                    <a:pt x="15529" y="56099"/>
                    <a:pt x="15657" y="54393"/>
                    <a:pt x="16552" y="53113"/>
                  </a:cubicBezTo>
                  <a:cubicBezTo>
                    <a:pt x="16723" y="52814"/>
                    <a:pt x="16894" y="52516"/>
                    <a:pt x="17064" y="52132"/>
                  </a:cubicBezTo>
                  <a:cubicBezTo>
                    <a:pt x="16382" y="52046"/>
                    <a:pt x="15827" y="52004"/>
                    <a:pt x="15315" y="51918"/>
                  </a:cubicBezTo>
                  <a:cubicBezTo>
                    <a:pt x="13651" y="51662"/>
                    <a:pt x="12158" y="50894"/>
                    <a:pt x="11049" y="49657"/>
                  </a:cubicBezTo>
                  <a:cubicBezTo>
                    <a:pt x="10281" y="48889"/>
                    <a:pt x="9897" y="47823"/>
                    <a:pt x="9983" y="46714"/>
                  </a:cubicBezTo>
                  <a:cubicBezTo>
                    <a:pt x="10025" y="46202"/>
                    <a:pt x="10111" y="45647"/>
                    <a:pt x="10196" y="45050"/>
                  </a:cubicBezTo>
                  <a:cubicBezTo>
                    <a:pt x="7935" y="45690"/>
                    <a:pt x="6015" y="45221"/>
                    <a:pt x="4863" y="43173"/>
                  </a:cubicBezTo>
                  <a:cubicBezTo>
                    <a:pt x="3712" y="41082"/>
                    <a:pt x="4479" y="39163"/>
                    <a:pt x="6101" y="37456"/>
                  </a:cubicBezTo>
                  <a:cubicBezTo>
                    <a:pt x="5631" y="37371"/>
                    <a:pt x="5247" y="37286"/>
                    <a:pt x="4863" y="37158"/>
                  </a:cubicBezTo>
                  <a:cubicBezTo>
                    <a:pt x="3200" y="36816"/>
                    <a:pt x="1749" y="35665"/>
                    <a:pt x="1067" y="34086"/>
                  </a:cubicBezTo>
                  <a:cubicBezTo>
                    <a:pt x="171" y="32038"/>
                    <a:pt x="1024" y="29692"/>
                    <a:pt x="2986" y="28668"/>
                  </a:cubicBezTo>
                  <a:cubicBezTo>
                    <a:pt x="2901" y="28583"/>
                    <a:pt x="2773" y="28455"/>
                    <a:pt x="2645" y="28370"/>
                  </a:cubicBezTo>
                  <a:cubicBezTo>
                    <a:pt x="0" y="26663"/>
                    <a:pt x="43" y="23677"/>
                    <a:pt x="1493" y="21458"/>
                  </a:cubicBezTo>
                  <a:cubicBezTo>
                    <a:pt x="2474" y="20008"/>
                    <a:pt x="2901" y="19709"/>
                    <a:pt x="5119" y="18600"/>
                  </a:cubicBezTo>
                  <a:cubicBezTo>
                    <a:pt x="4821" y="18344"/>
                    <a:pt x="4522" y="18088"/>
                    <a:pt x="4266" y="17790"/>
                  </a:cubicBezTo>
                  <a:cubicBezTo>
                    <a:pt x="2944" y="16211"/>
                    <a:pt x="2986" y="14377"/>
                    <a:pt x="4266" y="12628"/>
                  </a:cubicBezTo>
                  <a:cubicBezTo>
                    <a:pt x="5973" y="10239"/>
                    <a:pt x="8447" y="9471"/>
                    <a:pt x="11262" y="9471"/>
                  </a:cubicBezTo>
                  <a:cubicBezTo>
                    <a:pt x="11476" y="9471"/>
                    <a:pt x="11646" y="9513"/>
                    <a:pt x="11860" y="9556"/>
                  </a:cubicBezTo>
                  <a:cubicBezTo>
                    <a:pt x="11902" y="9513"/>
                    <a:pt x="11988" y="9471"/>
                    <a:pt x="11988" y="9428"/>
                  </a:cubicBezTo>
                  <a:cubicBezTo>
                    <a:pt x="11860" y="7551"/>
                    <a:pt x="13651" y="6015"/>
                    <a:pt x="15358" y="5930"/>
                  </a:cubicBezTo>
                  <a:cubicBezTo>
                    <a:pt x="16552" y="5759"/>
                    <a:pt x="17704" y="5845"/>
                    <a:pt x="18856" y="6186"/>
                  </a:cubicBezTo>
                  <a:cubicBezTo>
                    <a:pt x="18984" y="6229"/>
                    <a:pt x="19112" y="6271"/>
                    <a:pt x="19283" y="6271"/>
                  </a:cubicBezTo>
                  <a:cubicBezTo>
                    <a:pt x="19752" y="5418"/>
                    <a:pt x="20136" y="4607"/>
                    <a:pt x="20648" y="3840"/>
                  </a:cubicBezTo>
                  <a:cubicBezTo>
                    <a:pt x="20904" y="3456"/>
                    <a:pt x="21288" y="3157"/>
                    <a:pt x="21757" y="2986"/>
                  </a:cubicBezTo>
                  <a:cubicBezTo>
                    <a:pt x="23506" y="2218"/>
                    <a:pt x="26492" y="2730"/>
                    <a:pt x="27815" y="4224"/>
                  </a:cubicBezTo>
                  <a:cubicBezTo>
                    <a:pt x="27900" y="4352"/>
                    <a:pt x="27985" y="4479"/>
                    <a:pt x="28071" y="4607"/>
                  </a:cubicBezTo>
                  <a:cubicBezTo>
                    <a:pt x="27388" y="4224"/>
                    <a:pt x="26834" y="3882"/>
                    <a:pt x="26236" y="3626"/>
                  </a:cubicBezTo>
                  <a:cubicBezTo>
                    <a:pt x="25042" y="3029"/>
                    <a:pt x="23677" y="2858"/>
                    <a:pt x="22397" y="3200"/>
                  </a:cubicBezTo>
                  <a:cubicBezTo>
                    <a:pt x="21245" y="3498"/>
                    <a:pt x="19965" y="5034"/>
                    <a:pt x="19965" y="6229"/>
                  </a:cubicBezTo>
                  <a:cubicBezTo>
                    <a:pt x="20008" y="6527"/>
                    <a:pt x="20093" y="6868"/>
                    <a:pt x="20221" y="7167"/>
                  </a:cubicBezTo>
                  <a:cubicBezTo>
                    <a:pt x="19837" y="7082"/>
                    <a:pt x="19539" y="6996"/>
                    <a:pt x="19240" y="6911"/>
                  </a:cubicBezTo>
                  <a:cubicBezTo>
                    <a:pt x="17832" y="6357"/>
                    <a:pt x="16296" y="6229"/>
                    <a:pt x="14846" y="6570"/>
                  </a:cubicBezTo>
                  <a:cubicBezTo>
                    <a:pt x="13907" y="6783"/>
                    <a:pt x="13140" y="7380"/>
                    <a:pt x="12756" y="8234"/>
                  </a:cubicBezTo>
                  <a:cubicBezTo>
                    <a:pt x="12500" y="8660"/>
                    <a:pt x="12500" y="9172"/>
                    <a:pt x="12670" y="9641"/>
                  </a:cubicBezTo>
                  <a:cubicBezTo>
                    <a:pt x="12756" y="9812"/>
                    <a:pt x="12841" y="9983"/>
                    <a:pt x="12926" y="10153"/>
                  </a:cubicBezTo>
                  <a:cubicBezTo>
                    <a:pt x="12628" y="10452"/>
                    <a:pt x="12329" y="10324"/>
                    <a:pt x="12073" y="10239"/>
                  </a:cubicBezTo>
                  <a:cubicBezTo>
                    <a:pt x="9769" y="9556"/>
                    <a:pt x="6101" y="10751"/>
                    <a:pt x="4607" y="13054"/>
                  </a:cubicBezTo>
                  <a:cubicBezTo>
                    <a:pt x="3712" y="14462"/>
                    <a:pt x="3669" y="15998"/>
                    <a:pt x="4522" y="17235"/>
                  </a:cubicBezTo>
                  <a:cubicBezTo>
                    <a:pt x="4821" y="17619"/>
                    <a:pt x="5247" y="17918"/>
                    <a:pt x="5759" y="18088"/>
                  </a:cubicBezTo>
                  <a:cubicBezTo>
                    <a:pt x="5930" y="18174"/>
                    <a:pt x="6186" y="18387"/>
                    <a:pt x="6186" y="18558"/>
                  </a:cubicBezTo>
                  <a:cubicBezTo>
                    <a:pt x="6186" y="18728"/>
                    <a:pt x="5973" y="18942"/>
                    <a:pt x="5802" y="19069"/>
                  </a:cubicBezTo>
                  <a:cubicBezTo>
                    <a:pt x="5503" y="19240"/>
                    <a:pt x="5205" y="19368"/>
                    <a:pt x="4863" y="19453"/>
                  </a:cubicBezTo>
                  <a:cubicBezTo>
                    <a:pt x="2730" y="20221"/>
                    <a:pt x="1237" y="22184"/>
                    <a:pt x="1109" y="24445"/>
                  </a:cubicBezTo>
                  <a:cubicBezTo>
                    <a:pt x="981" y="26407"/>
                    <a:pt x="2432" y="28156"/>
                    <a:pt x="4394" y="28327"/>
                  </a:cubicBezTo>
                  <a:cubicBezTo>
                    <a:pt x="4821" y="28370"/>
                    <a:pt x="5247" y="28327"/>
                    <a:pt x="5674" y="28327"/>
                  </a:cubicBezTo>
                  <a:cubicBezTo>
                    <a:pt x="5973" y="28327"/>
                    <a:pt x="6314" y="28455"/>
                    <a:pt x="6655" y="28498"/>
                  </a:cubicBezTo>
                  <a:lnTo>
                    <a:pt x="6655" y="28711"/>
                  </a:lnTo>
                  <a:cubicBezTo>
                    <a:pt x="6484" y="28796"/>
                    <a:pt x="6314" y="28881"/>
                    <a:pt x="6143" y="28924"/>
                  </a:cubicBezTo>
                  <a:cubicBezTo>
                    <a:pt x="5503" y="28967"/>
                    <a:pt x="4906" y="28967"/>
                    <a:pt x="4266" y="28924"/>
                  </a:cubicBezTo>
                  <a:cubicBezTo>
                    <a:pt x="2986" y="28796"/>
                    <a:pt x="1749" y="29564"/>
                    <a:pt x="1365" y="30801"/>
                  </a:cubicBezTo>
                  <a:cubicBezTo>
                    <a:pt x="469" y="33062"/>
                    <a:pt x="1877" y="35494"/>
                    <a:pt x="3925" y="36304"/>
                  </a:cubicBezTo>
                  <a:cubicBezTo>
                    <a:pt x="4821" y="36560"/>
                    <a:pt x="5759" y="36774"/>
                    <a:pt x="6698" y="36902"/>
                  </a:cubicBezTo>
                  <a:lnTo>
                    <a:pt x="7295" y="37030"/>
                  </a:lnTo>
                  <a:cubicBezTo>
                    <a:pt x="7167" y="37627"/>
                    <a:pt x="6698" y="37840"/>
                    <a:pt x="6356" y="38096"/>
                  </a:cubicBezTo>
                  <a:cubicBezTo>
                    <a:pt x="5631" y="38693"/>
                    <a:pt x="5119" y="39547"/>
                    <a:pt x="4949" y="40443"/>
                  </a:cubicBezTo>
                  <a:cubicBezTo>
                    <a:pt x="4437" y="43173"/>
                    <a:pt x="6996" y="45434"/>
                    <a:pt x="9641" y="44581"/>
                  </a:cubicBezTo>
                  <a:cubicBezTo>
                    <a:pt x="9769" y="44538"/>
                    <a:pt x="9897" y="44410"/>
                    <a:pt x="10025" y="44410"/>
                  </a:cubicBezTo>
                  <a:cubicBezTo>
                    <a:pt x="10324" y="44410"/>
                    <a:pt x="10580" y="44495"/>
                    <a:pt x="10836" y="44623"/>
                  </a:cubicBezTo>
                  <a:cubicBezTo>
                    <a:pt x="10964" y="44709"/>
                    <a:pt x="10964" y="45135"/>
                    <a:pt x="10879" y="45349"/>
                  </a:cubicBezTo>
                  <a:cubicBezTo>
                    <a:pt x="10452" y="46372"/>
                    <a:pt x="10495" y="47524"/>
                    <a:pt x="10964" y="48548"/>
                  </a:cubicBezTo>
                  <a:cubicBezTo>
                    <a:pt x="11348" y="49231"/>
                    <a:pt x="11902" y="49785"/>
                    <a:pt x="12542" y="50212"/>
                  </a:cubicBezTo>
                  <a:cubicBezTo>
                    <a:pt x="13779" y="51022"/>
                    <a:pt x="15230" y="51449"/>
                    <a:pt x="16680" y="51449"/>
                  </a:cubicBezTo>
                  <a:cubicBezTo>
                    <a:pt x="17832" y="51492"/>
                    <a:pt x="18899" y="50852"/>
                    <a:pt x="19368" y="49785"/>
                  </a:cubicBezTo>
                  <a:cubicBezTo>
                    <a:pt x="19496" y="49529"/>
                    <a:pt x="19667" y="49273"/>
                    <a:pt x="19837" y="48889"/>
                  </a:cubicBezTo>
                  <a:cubicBezTo>
                    <a:pt x="20093" y="49145"/>
                    <a:pt x="20179" y="49529"/>
                    <a:pt x="20008" y="49828"/>
                  </a:cubicBezTo>
                  <a:cubicBezTo>
                    <a:pt x="19709" y="50639"/>
                    <a:pt x="19112" y="51278"/>
                    <a:pt x="18387" y="51662"/>
                  </a:cubicBezTo>
                  <a:cubicBezTo>
                    <a:pt x="17875" y="51876"/>
                    <a:pt x="17491" y="52260"/>
                    <a:pt x="17235" y="52729"/>
                  </a:cubicBezTo>
                  <a:cubicBezTo>
                    <a:pt x="16936" y="53283"/>
                    <a:pt x="16680" y="53881"/>
                    <a:pt x="16467" y="54521"/>
                  </a:cubicBezTo>
                  <a:cubicBezTo>
                    <a:pt x="15912" y="56312"/>
                    <a:pt x="16680" y="58317"/>
                    <a:pt x="18387" y="59043"/>
                  </a:cubicBezTo>
                  <a:cubicBezTo>
                    <a:pt x="19325" y="59427"/>
                    <a:pt x="20392" y="59427"/>
                    <a:pt x="21373" y="59128"/>
                  </a:cubicBezTo>
                  <a:cubicBezTo>
                    <a:pt x="22141" y="58915"/>
                    <a:pt x="22866" y="58616"/>
                    <a:pt x="23634" y="58317"/>
                  </a:cubicBezTo>
                  <a:cubicBezTo>
                    <a:pt x="24018" y="58531"/>
                    <a:pt x="23975" y="58872"/>
                    <a:pt x="23805" y="59171"/>
                  </a:cubicBezTo>
                  <a:cubicBezTo>
                    <a:pt x="23378" y="59853"/>
                    <a:pt x="23335" y="60792"/>
                    <a:pt x="23719" y="61517"/>
                  </a:cubicBezTo>
                  <a:cubicBezTo>
                    <a:pt x="24103" y="62328"/>
                    <a:pt x="24743" y="63010"/>
                    <a:pt x="25554" y="63394"/>
                  </a:cubicBezTo>
                  <a:cubicBezTo>
                    <a:pt x="26620" y="63906"/>
                    <a:pt x="27772" y="64077"/>
                    <a:pt x="28967" y="63949"/>
                  </a:cubicBezTo>
                  <a:cubicBezTo>
                    <a:pt x="29564" y="63906"/>
                    <a:pt x="30118" y="63650"/>
                    <a:pt x="30545" y="63223"/>
                  </a:cubicBezTo>
                  <a:cubicBezTo>
                    <a:pt x="31100" y="62712"/>
                    <a:pt x="31526" y="62072"/>
                    <a:pt x="31782" y="61389"/>
                  </a:cubicBezTo>
                  <a:cubicBezTo>
                    <a:pt x="31910" y="61176"/>
                    <a:pt x="32038" y="60962"/>
                    <a:pt x="32166" y="60792"/>
                  </a:cubicBezTo>
                  <a:cubicBezTo>
                    <a:pt x="32422" y="60962"/>
                    <a:pt x="32635" y="61133"/>
                    <a:pt x="32806" y="61346"/>
                  </a:cubicBezTo>
                  <a:cubicBezTo>
                    <a:pt x="34129" y="62754"/>
                    <a:pt x="34939" y="62882"/>
                    <a:pt x="36859" y="62285"/>
                  </a:cubicBezTo>
                  <a:cubicBezTo>
                    <a:pt x="38011" y="61858"/>
                    <a:pt x="38992" y="61048"/>
                    <a:pt x="39589" y="59981"/>
                  </a:cubicBezTo>
                  <a:cubicBezTo>
                    <a:pt x="40442" y="58616"/>
                    <a:pt x="39888" y="56867"/>
                    <a:pt x="38480" y="56184"/>
                  </a:cubicBezTo>
                  <a:cubicBezTo>
                    <a:pt x="38096" y="55971"/>
                    <a:pt x="37669" y="55843"/>
                    <a:pt x="37115" y="55587"/>
                  </a:cubicBezTo>
                  <a:cubicBezTo>
                    <a:pt x="37285" y="55502"/>
                    <a:pt x="37499" y="55459"/>
                    <a:pt x="37712" y="55417"/>
                  </a:cubicBezTo>
                  <a:cubicBezTo>
                    <a:pt x="38736" y="55459"/>
                    <a:pt x="39674" y="56056"/>
                    <a:pt x="40144" y="56995"/>
                  </a:cubicBezTo>
                  <a:cubicBezTo>
                    <a:pt x="40442" y="57592"/>
                    <a:pt x="41082" y="57891"/>
                    <a:pt x="41765" y="57763"/>
                  </a:cubicBezTo>
                  <a:cubicBezTo>
                    <a:pt x="43727" y="57678"/>
                    <a:pt x="45519" y="56654"/>
                    <a:pt x="46671" y="55033"/>
                  </a:cubicBezTo>
                  <a:cubicBezTo>
                    <a:pt x="46884" y="54734"/>
                    <a:pt x="47012" y="54350"/>
                    <a:pt x="47097" y="53966"/>
                  </a:cubicBezTo>
                  <a:cubicBezTo>
                    <a:pt x="47268" y="53454"/>
                    <a:pt x="47055" y="52857"/>
                    <a:pt x="46628" y="52558"/>
                  </a:cubicBezTo>
                  <a:cubicBezTo>
                    <a:pt x="46458" y="52430"/>
                    <a:pt x="46330" y="52260"/>
                    <a:pt x="46074" y="52004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4"/>
            <p:cNvSpPr/>
            <p:nvPr/>
          </p:nvSpPr>
          <p:spPr>
            <a:xfrm>
              <a:off x="1402156" y="1316848"/>
              <a:ext cx="249491" cy="216170"/>
            </a:xfrm>
            <a:custGeom>
              <a:avLst/>
              <a:gdLst/>
              <a:ahLst/>
              <a:cxnLst/>
              <a:rect l="l" t="t" r="r" b="b"/>
              <a:pathLst>
                <a:path w="8618" h="7467" extrusionOk="0">
                  <a:moveTo>
                    <a:pt x="2944" y="4779"/>
                  </a:moveTo>
                  <a:cubicBezTo>
                    <a:pt x="1621" y="5078"/>
                    <a:pt x="1067" y="4352"/>
                    <a:pt x="469" y="3371"/>
                  </a:cubicBezTo>
                  <a:cubicBezTo>
                    <a:pt x="0" y="2646"/>
                    <a:pt x="341" y="1750"/>
                    <a:pt x="1152" y="1067"/>
                  </a:cubicBezTo>
                  <a:cubicBezTo>
                    <a:pt x="2261" y="129"/>
                    <a:pt x="3839" y="1"/>
                    <a:pt x="5119" y="683"/>
                  </a:cubicBezTo>
                  <a:cubicBezTo>
                    <a:pt x="6101" y="1281"/>
                    <a:pt x="6954" y="2006"/>
                    <a:pt x="7722" y="2859"/>
                  </a:cubicBezTo>
                  <a:cubicBezTo>
                    <a:pt x="8617" y="3968"/>
                    <a:pt x="8490" y="5589"/>
                    <a:pt x="7423" y="6528"/>
                  </a:cubicBezTo>
                  <a:cubicBezTo>
                    <a:pt x="6783" y="7040"/>
                    <a:pt x="6015" y="7381"/>
                    <a:pt x="5247" y="7467"/>
                  </a:cubicBezTo>
                  <a:cubicBezTo>
                    <a:pt x="4095" y="7467"/>
                    <a:pt x="3114" y="6613"/>
                    <a:pt x="2986" y="5461"/>
                  </a:cubicBezTo>
                  <a:cubicBezTo>
                    <a:pt x="2944" y="5248"/>
                    <a:pt x="2944" y="5078"/>
                    <a:pt x="2944" y="4779"/>
                  </a:cubicBezTo>
                  <a:close/>
                  <a:moveTo>
                    <a:pt x="3200" y="4310"/>
                  </a:moveTo>
                  <a:cubicBezTo>
                    <a:pt x="3285" y="4651"/>
                    <a:pt x="3370" y="4992"/>
                    <a:pt x="3456" y="5291"/>
                  </a:cubicBezTo>
                  <a:cubicBezTo>
                    <a:pt x="3754" y="6528"/>
                    <a:pt x="4522" y="6997"/>
                    <a:pt x="5674" y="6741"/>
                  </a:cubicBezTo>
                  <a:cubicBezTo>
                    <a:pt x="6527" y="6571"/>
                    <a:pt x="7210" y="5973"/>
                    <a:pt x="7508" y="5163"/>
                  </a:cubicBezTo>
                  <a:cubicBezTo>
                    <a:pt x="7764" y="4352"/>
                    <a:pt x="7508" y="3499"/>
                    <a:pt x="6868" y="2987"/>
                  </a:cubicBezTo>
                  <a:cubicBezTo>
                    <a:pt x="6527" y="2689"/>
                    <a:pt x="6186" y="2390"/>
                    <a:pt x="5887" y="2049"/>
                  </a:cubicBezTo>
                  <a:cubicBezTo>
                    <a:pt x="5034" y="1153"/>
                    <a:pt x="3797" y="726"/>
                    <a:pt x="2560" y="982"/>
                  </a:cubicBezTo>
                  <a:cubicBezTo>
                    <a:pt x="1834" y="1110"/>
                    <a:pt x="1195" y="1622"/>
                    <a:pt x="939" y="2305"/>
                  </a:cubicBezTo>
                  <a:cubicBezTo>
                    <a:pt x="768" y="3328"/>
                    <a:pt x="1536" y="4224"/>
                    <a:pt x="2517" y="4267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1393500" y="1484817"/>
              <a:ext cx="74141" cy="45741"/>
            </a:xfrm>
            <a:custGeom>
              <a:avLst/>
              <a:gdLst/>
              <a:ahLst/>
              <a:cxnLst/>
              <a:rect l="l" t="t" r="r" b="b"/>
              <a:pathLst>
                <a:path w="2561" h="1580" extrusionOk="0">
                  <a:moveTo>
                    <a:pt x="1707" y="811"/>
                  </a:moveTo>
                  <a:cubicBezTo>
                    <a:pt x="1408" y="555"/>
                    <a:pt x="1152" y="385"/>
                    <a:pt x="896" y="214"/>
                  </a:cubicBezTo>
                  <a:lnTo>
                    <a:pt x="896" y="43"/>
                  </a:lnTo>
                  <a:cubicBezTo>
                    <a:pt x="1152" y="1"/>
                    <a:pt x="1408" y="1"/>
                    <a:pt x="1664" y="43"/>
                  </a:cubicBezTo>
                  <a:cubicBezTo>
                    <a:pt x="2219" y="171"/>
                    <a:pt x="2560" y="513"/>
                    <a:pt x="2517" y="897"/>
                  </a:cubicBezTo>
                  <a:cubicBezTo>
                    <a:pt x="2347" y="1323"/>
                    <a:pt x="1877" y="1579"/>
                    <a:pt x="1451" y="1537"/>
                  </a:cubicBezTo>
                  <a:cubicBezTo>
                    <a:pt x="1067" y="1494"/>
                    <a:pt x="726" y="1409"/>
                    <a:pt x="427" y="1238"/>
                  </a:cubicBezTo>
                  <a:cubicBezTo>
                    <a:pt x="0" y="1067"/>
                    <a:pt x="214" y="726"/>
                    <a:pt x="256" y="342"/>
                  </a:cubicBezTo>
                  <a:cubicBezTo>
                    <a:pt x="470" y="939"/>
                    <a:pt x="1195" y="1153"/>
                    <a:pt x="1707" y="81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1412028" y="1707125"/>
              <a:ext cx="53123" cy="88963"/>
            </a:xfrm>
            <a:custGeom>
              <a:avLst/>
              <a:gdLst/>
              <a:ahLst/>
              <a:cxnLst/>
              <a:rect l="l" t="t" r="r" b="b"/>
              <a:pathLst>
                <a:path w="1835" h="3073" extrusionOk="0">
                  <a:moveTo>
                    <a:pt x="1835" y="1"/>
                  </a:moveTo>
                  <a:cubicBezTo>
                    <a:pt x="1067" y="939"/>
                    <a:pt x="854" y="2006"/>
                    <a:pt x="512" y="3072"/>
                  </a:cubicBezTo>
                  <a:cubicBezTo>
                    <a:pt x="0" y="2347"/>
                    <a:pt x="384" y="1750"/>
                    <a:pt x="598" y="1153"/>
                  </a:cubicBezTo>
                  <a:cubicBezTo>
                    <a:pt x="811" y="598"/>
                    <a:pt x="982" y="43"/>
                    <a:pt x="1835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1817932" y="1403300"/>
              <a:ext cx="100080" cy="21047"/>
            </a:xfrm>
            <a:custGeom>
              <a:avLst/>
              <a:gdLst/>
              <a:ahLst/>
              <a:cxnLst/>
              <a:rect l="l" t="t" r="r" b="b"/>
              <a:pathLst>
                <a:path w="3457" h="727" extrusionOk="0">
                  <a:moveTo>
                    <a:pt x="1" y="300"/>
                  </a:moveTo>
                  <a:cubicBezTo>
                    <a:pt x="1152" y="1"/>
                    <a:pt x="2347" y="86"/>
                    <a:pt x="3456" y="513"/>
                  </a:cubicBezTo>
                  <a:lnTo>
                    <a:pt x="3456" y="726"/>
                  </a:lnTo>
                  <a:lnTo>
                    <a:pt x="43" y="513"/>
                  </a:lnTo>
                  <a:cubicBezTo>
                    <a:pt x="1" y="428"/>
                    <a:pt x="1" y="385"/>
                    <a:pt x="1" y="30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1808060" y="1423073"/>
              <a:ext cx="102541" cy="23507"/>
            </a:xfrm>
            <a:custGeom>
              <a:avLst/>
              <a:gdLst/>
              <a:ahLst/>
              <a:cxnLst/>
              <a:rect l="l" t="t" r="r" b="b"/>
              <a:pathLst>
                <a:path w="3542" h="812" extrusionOk="0">
                  <a:moveTo>
                    <a:pt x="3541" y="811"/>
                  </a:moveTo>
                  <a:lnTo>
                    <a:pt x="0" y="555"/>
                  </a:lnTo>
                  <a:cubicBezTo>
                    <a:pt x="768" y="0"/>
                    <a:pt x="1536" y="299"/>
                    <a:pt x="2261" y="256"/>
                  </a:cubicBezTo>
                  <a:cubicBezTo>
                    <a:pt x="2773" y="171"/>
                    <a:pt x="3243" y="427"/>
                    <a:pt x="3541" y="81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1447839" y="1740476"/>
              <a:ext cx="37085" cy="63024"/>
            </a:xfrm>
            <a:custGeom>
              <a:avLst/>
              <a:gdLst/>
              <a:ahLst/>
              <a:cxnLst/>
              <a:rect l="l" t="t" r="r" b="b"/>
              <a:pathLst>
                <a:path w="1281" h="2177" extrusionOk="0">
                  <a:moveTo>
                    <a:pt x="1280" y="1"/>
                  </a:moveTo>
                  <a:cubicBezTo>
                    <a:pt x="1024" y="683"/>
                    <a:pt x="726" y="1408"/>
                    <a:pt x="470" y="2176"/>
                  </a:cubicBezTo>
                  <a:cubicBezTo>
                    <a:pt x="0" y="1323"/>
                    <a:pt x="384" y="299"/>
                    <a:pt x="1280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>
            <a:off x="2978611" y="2680800"/>
            <a:ext cx="269850" cy="305050"/>
          </a:xfrm>
          <a:custGeom>
            <a:avLst/>
            <a:gdLst/>
            <a:ahLst/>
            <a:cxnLst/>
            <a:rect l="l" t="t" r="r" b="b"/>
            <a:pathLst>
              <a:path w="10794" h="12202" extrusionOk="0">
                <a:moveTo>
                  <a:pt x="7082" y="8575"/>
                </a:moveTo>
                <a:lnTo>
                  <a:pt x="7082" y="8788"/>
                </a:lnTo>
                <a:cubicBezTo>
                  <a:pt x="7338" y="10153"/>
                  <a:pt x="6997" y="11007"/>
                  <a:pt x="5546" y="11646"/>
                </a:cubicBezTo>
                <a:cubicBezTo>
                  <a:pt x="4352" y="12201"/>
                  <a:pt x="2944" y="11860"/>
                  <a:pt x="2219" y="10751"/>
                </a:cubicBezTo>
                <a:cubicBezTo>
                  <a:pt x="1579" y="9940"/>
                  <a:pt x="1195" y="9087"/>
                  <a:pt x="1622" y="7978"/>
                </a:cubicBezTo>
                <a:cubicBezTo>
                  <a:pt x="896" y="7807"/>
                  <a:pt x="256" y="7551"/>
                  <a:pt x="256" y="6740"/>
                </a:cubicBezTo>
                <a:cubicBezTo>
                  <a:pt x="256" y="6101"/>
                  <a:pt x="598" y="5503"/>
                  <a:pt x="1195" y="5205"/>
                </a:cubicBezTo>
                <a:cubicBezTo>
                  <a:pt x="1024" y="4906"/>
                  <a:pt x="854" y="4650"/>
                  <a:pt x="726" y="4394"/>
                </a:cubicBezTo>
                <a:cubicBezTo>
                  <a:pt x="1" y="2901"/>
                  <a:pt x="555" y="640"/>
                  <a:pt x="2688" y="213"/>
                </a:cubicBezTo>
                <a:cubicBezTo>
                  <a:pt x="3627" y="0"/>
                  <a:pt x="4651" y="43"/>
                  <a:pt x="5589" y="384"/>
                </a:cubicBezTo>
                <a:cubicBezTo>
                  <a:pt x="6656" y="683"/>
                  <a:pt x="7423" y="1749"/>
                  <a:pt x="7338" y="2901"/>
                </a:cubicBezTo>
                <a:cubicBezTo>
                  <a:pt x="9514" y="3200"/>
                  <a:pt x="10794" y="4351"/>
                  <a:pt x="10708" y="5845"/>
                </a:cubicBezTo>
                <a:cubicBezTo>
                  <a:pt x="10623" y="7210"/>
                  <a:pt x="9173" y="8362"/>
                  <a:pt x="7082" y="8575"/>
                </a:cubicBezTo>
                <a:close/>
                <a:moveTo>
                  <a:pt x="6229" y="3882"/>
                </a:moveTo>
                <a:lnTo>
                  <a:pt x="6144" y="3669"/>
                </a:lnTo>
                <a:cubicBezTo>
                  <a:pt x="6186" y="3541"/>
                  <a:pt x="6272" y="3413"/>
                  <a:pt x="6357" y="3285"/>
                </a:cubicBezTo>
                <a:cubicBezTo>
                  <a:pt x="6784" y="2944"/>
                  <a:pt x="6869" y="2346"/>
                  <a:pt x="6528" y="1920"/>
                </a:cubicBezTo>
                <a:cubicBezTo>
                  <a:pt x="6272" y="1536"/>
                  <a:pt x="5888" y="1237"/>
                  <a:pt x="5461" y="1024"/>
                </a:cubicBezTo>
                <a:cubicBezTo>
                  <a:pt x="4565" y="640"/>
                  <a:pt x="3584" y="597"/>
                  <a:pt x="2645" y="853"/>
                </a:cubicBezTo>
                <a:cubicBezTo>
                  <a:pt x="1835" y="981"/>
                  <a:pt x="1195" y="1664"/>
                  <a:pt x="1110" y="2517"/>
                </a:cubicBezTo>
                <a:cubicBezTo>
                  <a:pt x="896" y="3328"/>
                  <a:pt x="1152" y="4181"/>
                  <a:pt x="1792" y="4821"/>
                </a:cubicBezTo>
                <a:cubicBezTo>
                  <a:pt x="2006" y="5034"/>
                  <a:pt x="2219" y="5247"/>
                  <a:pt x="2560" y="5631"/>
                </a:cubicBezTo>
                <a:cubicBezTo>
                  <a:pt x="2134" y="5674"/>
                  <a:pt x="1835" y="5717"/>
                  <a:pt x="1579" y="5759"/>
                </a:cubicBezTo>
                <a:cubicBezTo>
                  <a:pt x="1152" y="5802"/>
                  <a:pt x="854" y="6186"/>
                  <a:pt x="854" y="6570"/>
                </a:cubicBezTo>
                <a:cubicBezTo>
                  <a:pt x="811" y="7039"/>
                  <a:pt x="1067" y="7210"/>
                  <a:pt x="1451" y="7338"/>
                </a:cubicBezTo>
                <a:lnTo>
                  <a:pt x="2006" y="7466"/>
                </a:lnTo>
                <a:cubicBezTo>
                  <a:pt x="1920" y="7935"/>
                  <a:pt x="1920" y="8362"/>
                  <a:pt x="1920" y="8831"/>
                </a:cubicBezTo>
                <a:cubicBezTo>
                  <a:pt x="2006" y="9812"/>
                  <a:pt x="2603" y="10665"/>
                  <a:pt x="3499" y="11092"/>
                </a:cubicBezTo>
                <a:cubicBezTo>
                  <a:pt x="4309" y="11476"/>
                  <a:pt x="5120" y="11220"/>
                  <a:pt x="5802" y="10793"/>
                </a:cubicBezTo>
                <a:cubicBezTo>
                  <a:pt x="6357" y="10452"/>
                  <a:pt x="6656" y="9812"/>
                  <a:pt x="6528" y="9172"/>
                </a:cubicBezTo>
                <a:cubicBezTo>
                  <a:pt x="6485" y="8831"/>
                  <a:pt x="6442" y="8490"/>
                  <a:pt x="6400" y="8191"/>
                </a:cubicBezTo>
                <a:cubicBezTo>
                  <a:pt x="7040" y="8106"/>
                  <a:pt x="7594" y="8063"/>
                  <a:pt x="8149" y="7935"/>
                </a:cubicBezTo>
                <a:cubicBezTo>
                  <a:pt x="9087" y="7636"/>
                  <a:pt x="9812" y="6868"/>
                  <a:pt x="10068" y="5887"/>
                </a:cubicBezTo>
                <a:cubicBezTo>
                  <a:pt x="10239" y="4778"/>
                  <a:pt x="8789" y="3242"/>
                  <a:pt x="7210" y="3669"/>
                </a:cubicBezTo>
                <a:cubicBezTo>
                  <a:pt x="6869" y="3754"/>
                  <a:pt x="6570" y="3797"/>
                  <a:pt x="6229" y="3882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4" name="Google Shape;1544;p54"/>
          <p:cNvGrpSpPr/>
          <p:nvPr/>
        </p:nvGrpSpPr>
        <p:grpSpPr>
          <a:xfrm>
            <a:off x="3270786" y="2345313"/>
            <a:ext cx="101350" cy="107750"/>
            <a:chOff x="3091663" y="2472350"/>
            <a:chExt cx="101350" cy="107750"/>
          </a:xfrm>
        </p:grpSpPr>
        <p:sp>
          <p:nvSpPr>
            <p:cNvPr id="1545" name="Google Shape;1545;p54"/>
            <p:cNvSpPr/>
            <p:nvPr/>
          </p:nvSpPr>
          <p:spPr>
            <a:xfrm>
              <a:off x="3091663" y="2529950"/>
              <a:ext cx="66150" cy="50150"/>
            </a:xfrm>
            <a:custGeom>
              <a:avLst/>
              <a:gdLst/>
              <a:ahLst/>
              <a:cxnLst/>
              <a:rect l="l" t="t" r="r" b="b"/>
              <a:pathLst>
                <a:path w="2646" h="2006" extrusionOk="0">
                  <a:moveTo>
                    <a:pt x="1238" y="1962"/>
                  </a:moveTo>
                  <a:cubicBezTo>
                    <a:pt x="768" y="2005"/>
                    <a:pt x="299" y="1792"/>
                    <a:pt x="86" y="1365"/>
                  </a:cubicBezTo>
                  <a:cubicBezTo>
                    <a:pt x="0" y="1067"/>
                    <a:pt x="43" y="725"/>
                    <a:pt x="171" y="469"/>
                  </a:cubicBezTo>
                  <a:cubicBezTo>
                    <a:pt x="384" y="213"/>
                    <a:pt x="683" y="43"/>
                    <a:pt x="982" y="0"/>
                  </a:cubicBezTo>
                  <a:cubicBezTo>
                    <a:pt x="1280" y="0"/>
                    <a:pt x="1579" y="43"/>
                    <a:pt x="1835" y="171"/>
                  </a:cubicBezTo>
                  <a:cubicBezTo>
                    <a:pt x="2219" y="299"/>
                    <a:pt x="2645" y="512"/>
                    <a:pt x="2560" y="1067"/>
                  </a:cubicBezTo>
                  <a:cubicBezTo>
                    <a:pt x="2475" y="1493"/>
                    <a:pt x="2091" y="1834"/>
                    <a:pt x="1664" y="1877"/>
                  </a:cubicBezTo>
                  <a:cubicBezTo>
                    <a:pt x="1494" y="1920"/>
                    <a:pt x="1366" y="1920"/>
                    <a:pt x="1238" y="1962"/>
                  </a:cubicBezTo>
                  <a:close/>
                  <a:moveTo>
                    <a:pt x="1920" y="1024"/>
                  </a:moveTo>
                  <a:cubicBezTo>
                    <a:pt x="1707" y="640"/>
                    <a:pt x="1280" y="427"/>
                    <a:pt x="854" y="469"/>
                  </a:cubicBezTo>
                  <a:cubicBezTo>
                    <a:pt x="683" y="512"/>
                    <a:pt x="512" y="597"/>
                    <a:pt x="342" y="725"/>
                  </a:cubicBezTo>
                  <a:cubicBezTo>
                    <a:pt x="470" y="896"/>
                    <a:pt x="512" y="1195"/>
                    <a:pt x="683" y="1237"/>
                  </a:cubicBezTo>
                  <a:cubicBezTo>
                    <a:pt x="1067" y="1451"/>
                    <a:pt x="1622" y="1365"/>
                    <a:pt x="1920" y="1024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4"/>
            <p:cNvSpPr/>
            <p:nvPr/>
          </p:nvSpPr>
          <p:spPr>
            <a:xfrm>
              <a:off x="3143913" y="2472350"/>
              <a:ext cx="49100" cy="40550"/>
            </a:xfrm>
            <a:custGeom>
              <a:avLst/>
              <a:gdLst/>
              <a:ahLst/>
              <a:cxnLst/>
              <a:rect l="l" t="t" r="r" b="b"/>
              <a:pathLst>
                <a:path w="1964" h="1622" extrusionOk="0">
                  <a:moveTo>
                    <a:pt x="982" y="1621"/>
                  </a:moveTo>
                  <a:cubicBezTo>
                    <a:pt x="555" y="1621"/>
                    <a:pt x="1" y="1195"/>
                    <a:pt x="1" y="896"/>
                  </a:cubicBezTo>
                  <a:cubicBezTo>
                    <a:pt x="44" y="427"/>
                    <a:pt x="385" y="86"/>
                    <a:pt x="811" y="0"/>
                  </a:cubicBezTo>
                  <a:cubicBezTo>
                    <a:pt x="1366" y="0"/>
                    <a:pt x="1878" y="427"/>
                    <a:pt x="1921" y="854"/>
                  </a:cubicBezTo>
                  <a:cubicBezTo>
                    <a:pt x="1963" y="1280"/>
                    <a:pt x="1494" y="1621"/>
                    <a:pt x="982" y="1621"/>
                  </a:cubicBezTo>
                  <a:close/>
                  <a:moveTo>
                    <a:pt x="555" y="512"/>
                  </a:moveTo>
                  <a:cubicBezTo>
                    <a:pt x="726" y="1067"/>
                    <a:pt x="726" y="1067"/>
                    <a:pt x="1323" y="81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54"/>
          <p:cNvSpPr/>
          <p:nvPr/>
        </p:nvSpPr>
        <p:spPr>
          <a:xfrm>
            <a:off x="7066961" y="3172064"/>
            <a:ext cx="204951" cy="231685"/>
          </a:xfrm>
          <a:custGeom>
            <a:avLst/>
            <a:gdLst/>
            <a:ahLst/>
            <a:cxnLst/>
            <a:rect l="l" t="t" r="r" b="b"/>
            <a:pathLst>
              <a:path w="10794" h="12202" extrusionOk="0">
                <a:moveTo>
                  <a:pt x="7082" y="8575"/>
                </a:moveTo>
                <a:lnTo>
                  <a:pt x="7082" y="8788"/>
                </a:lnTo>
                <a:cubicBezTo>
                  <a:pt x="7338" y="10153"/>
                  <a:pt x="6997" y="11007"/>
                  <a:pt x="5546" y="11646"/>
                </a:cubicBezTo>
                <a:cubicBezTo>
                  <a:pt x="4352" y="12201"/>
                  <a:pt x="2944" y="11860"/>
                  <a:pt x="2219" y="10751"/>
                </a:cubicBezTo>
                <a:cubicBezTo>
                  <a:pt x="1579" y="9940"/>
                  <a:pt x="1195" y="9087"/>
                  <a:pt x="1622" y="7978"/>
                </a:cubicBezTo>
                <a:cubicBezTo>
                  <a:pt x="896" y="7807"/>
                  <a:pt x="256" y="7551"/>
                  <a:pt x="256" y="6740"/>
                </a:cubicBezTo>
                <a:cubicBezTo>
                  <a:pt x="256" y="6101"/>
                  <a:pt x="598" y="5503"/>
                  <a:pt x="1195" y="5205"/>
                </a:cubicBezTo>
                <a:cubicBezTo>
                  <a:pt x="1024" y="4906"/>
                  <a:pt x="854" y="4650"/>
                  <a:pt x="726" y="4394"/>
                </a:cubicBezTo>
                <a:cubicBezTo>
                  <a:pt x="1" y="2901"/>
                  <a:pt x="555" y="640"/>
                  <a:pt x="2688" y="213"/>
                </a:cubicBezTo>
                <a:cubicBezTo>
                  <a:pt x="3627" y="0"/>
                  <a:pt x="4651" y="43"/>
                  <a:pt x="5589" y="384"/>
                </a:cubicBezTo>
                <a:cubicBezTo>
                  <a:pt x="6656" y="683"/>
                  <a:pt x="7423" y="1749"/>
                  <a:pt x="7338" y="2901"/>
                </a:cubicBezTo>
                <a:cubicBezTo>
                  <a:pt x="9514" y="3200"/>
                  <a:pt x="10794" y="4351"/>
                  <a:pt x="10708" y="5845"/>
                </a:cubicBezTo>
                <a:cubicBezTo>
                  <a:pt x="10623" y="7210"/>
                  <a:pt x="9173" y="8362"/>
                  <a:pt x="7082" y="8575"/>
                </a:cubicBezTo>
                <a:close/>
                <a:moveTo>
                  <a:pt x="6229" y="3882"/>
                </a:moveTo>
                <a:lnTo>
                  <a:pt x="6144" y="3669"/>
                </a:lnTo>
                <a:cubicBezTo>
                  <a:pt x="6186" y="3541"/>
                  <a:pt x="6272" y="3413"/>
                  <a:pt x="6357" y="3285"/>
                </a:cubicBezTo>
                <a:cubicBezTo>
                  <a:pt x="6784" y="2944"/>
                  <a:pt x="6869" y="2346"/>
                  <a:pt x="6528" y="1920"/>
                </a:cubicBezTo>
                <a:cubicBezTo>
                  <a:pt x="6272" y="1536"/>
                  <a:pt x="5888" y="1237"/>
                  <a:pt x="5461" y="1024"/>
                </a:cubicBezTo>
                <a:cubicBezTo>
                  <a:pt x="4565" y="640"/>
                  <a:pt x="3584" y="597"/>
                  <a:pt x="2645" y="853"/>
                </a:cubicBezTo>
                <a:cubicBezTo>
                  <a:pt x="1835" y="981"/>
                  <a:pt x="1195" y="1664"/>
                  <a:pt x="1110" y="2517"/>
                </a:cubicBezTo>
                <a:cubicBezTo>
                  <a:pt x="896" y="3328"/>
                  <a:pt x="1152" y="4181"/>
                  <a:pt x="1792" y="4821"/>
                </a:cubicBezTo>
                <a:cubicBezTo>
                  <a:pt x="2006" y="5034"/>
                  <a:pt x="2219" y="5247"/>
                  <a:pt x="2560" y="5631"/>
                </a:cubicBezTo>
                <a:cubicBezTo>
                  <a:pt x="2134" y="5674"/>
                  <a:pt x="1835" y="5717"/>
                  <a:pt x="1579" y="5759"/>
                </a:cubicBezTo>
                <a:cubicBezTo>
                  <a:pt x="1152" y="5802"/>
                  <a:pt x="854" y="6186"/>
                  <a:pt x="854" y="6570"/>
                </a:cubicBezTo>
                <a:cubicBezTo>
                  <a:pt x="811" y="7039"/>
                  <a:pt x="1067" y="7210"/>
                  <a:pt x="1451" y="7338"/>
                </a:cubicBezTo>
                <a:lnTo>
                  <a:pt x="2006" y="7466"/>
                </a:lnTo>
                <a:cubicBezTo>
                  <a:pt x="1920" y="7935"/>
                  <a:pt x="1920" y="8362"/>
                  <a:pt x="1920" y="8831"/>
                </a:cubicBezTo>
                <a:cubicBezTo>
                  <a:pt x="2006" y="9812"/>
                  <a:pt x="2603" y="10665"/>
                  <a:pt x="3499" y="11092"/>
                </a:cubicBezTo>
                <a:cubicBezTo>
                  <a:pt x="4309" y="11476"/>
                  <a:pt x="5120" y="11220"/>
                  <a:pt x="5802" y="10793"/>
                </a:cubicBezTo>
                <a:cubicBezTo>
                  <a:pt x="6357" y="10452"/>
                  <a:pt x="6656" y="9812"/>
                  <a:pt x="6528" y="9172"/>
                </a:cubicBezTo>
                <a:cubicBezTo>
                  <a:pt x="6485" y="8831"/>
                  <a:pt x="6442" y="8490"/>
                  <a:pt x="6400" y="8191"/>
                </a:cubicBezTo>
                <a:cubicBezTo>
                  <a:pt x="7040" y="8106"/>
                  <a:pt x="7594" y="8063"/>
                  <a:pt x="8149" y="7935"/>
                </a:cubicBezTo>
                <a:cubicBezTo>
                  <a:pt x="9087" y="7636"/>
                  <a:pt x="9812" y="6868"/>
                  <a:pt x="10068" y="5887"/>
                </a:cubicBezTo>
                <a:cubicBezTo>
                  <a:pt x="10239" y="4778"/>
                  <a:pt x="8789" y="3242"/>
                  <a:pt x="7210" y="3669"/>
                </a:cubicBezTo>
                <a:cubicBezTo>
                  <a:pt x="6869" y="3754"/>
                  <a:pt x="6570" y="3797"/>
                  <a:pt x="6229" y="3882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8" name="Google Shape;1548;p54"/>
          <p:cNvGrpSpPr/>
          <p:nvPr/>
        </p:nvGrpSpPr>
        <p:grpSpPr>
          <a:xfrm>
            <a:off x="6040599" y="1649875"/>
            <a:ext cx="101350" cy="107750"/>
            <a:chOff x="3091663" y="2472350"/>
            <a:chExt cx="101350" cy="107750"/>
          </a:xfrm>
        </p:grpSpPr>
        <p:sp>
          <p:nvSpPr>
            <p:cNvPr id="1549" name="Google Shape;1549;p54"/>
            <p:cNvSpPr/>
            <p:nvPr/>
          </p:nvSpPr>
          <p:spPr>
            <a:xfrm>
              <a:off x="3091663" y="2529950"/>
              <a:ext cx="66150" cy="50150"/>
            </a:xfrm>
            <a:custGeom>
              <a:avLst/>
              <a:gdLst/>
              <a:ahLst/>
              <a:cxnLst/>
              <a:rect l="l" t="t" r="r" b="b"/>
              <a:pathLst>
                <a:path w="2646" h="2006" extrusionOk="0">
                  <a:moveTo>
                    <a:pt x="1238" y="1962"/>
                  </a:moveTo>
                  <a:cubicBezTo>
                    <a:pt x="768" y="2005"/>
                    <a:pt x="299" y="1792"/>
                    <a:pt x="86" y="1365"/>
                  </a:cubicBezTo>
                  <a:cubicBezTo>
                    <a:pt x="0" y="1067"/>
                    <a:pt x="43" y="725"/>
                    <a:pt x="171" y="469"/>
                  </a:cubicBezTo>
                  <a:cubicBezTo>
                    <a:pt x="384" y="213"/>
                    <a:pt x="683" y="43"/>
                    <a:pt x="982" y="0"/>
                  </a:cubicBezTo>
                  <a:cubicBezTo>
                    <a:pt x="1280" y="0"/>
                    <a:pt x="1579" y="43"/>
                    <a:pt x="1835" y="171"/>
                  </a:cubicBezTo>
                  <a:cubicBezTo>
                    <a:pt x="2219" y="299"/>
                    <a:pt x="2645" y="512"/>
                    <a:pt x="2560" y="1067"/>
                  </a:cubicBezTo>
                  <a:cubicBezTo>
                    <a:pt x="2475" y="1493"/>
                    <a:pt x="2091" y="1834"/>
                    <a:pt x="1664" y="1877"/>
                  </a:cubicBezTo>
                  <a:cubicBezTo>
                    <a:pt x="1494" y="1920"/>
                    <a:pt x="1366" y="1920"/>
                    <a:pt x="1238" y="1962"/>
                  </a:cubicBezTo>
                  <a:close/>
                  <a:moveTo>
                    <a:pt x="1920" y="1024"/>
                  </a:moveTo>
                  <a:cubicBezTo>
                    <a:pt x="1707" y="640"/>
                    <a:pt x="1280" y="427"/>
                    <a:pt x="854" y="469"/>
                  </a:cubicBezTo>
                  <a:cubicBezTo>
                    <a:pt x="683" y="512"/>
                    <a:pt x="512" y="597"/>
                    <a:pt x="342" y="725"/>
                  </a:cubicBezTo>
                  <a:cubicBezTo>
                    <a:pt x="470" y="896"/>
                    <a:pt x="512" y="1195"/>
                    <a:pt x="683" y="1237"/>
                  </a:cubicBezTo>
                  <a:cubicBezTo>
                    <a:pt x="1067" y="1451"/>
                    <a:pt x="1622" y="1365"/>
                    <a:pt x="1920" y="1024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4"/>
            <p:cNvSpPr/>
            <p:nvPr/>
          </p:nvSpPr>
          <p:spPr>
            <a:xfrm>
              <a:off x="3143913" y="2472350"/>
              <a:ext cx="49100" cy="40550"/>
            </a:xfrm>
            <a:custGeom>
              <a:avLst/>
              <a:gdLst/>
              <a:ahLst/>
              <a:cxnLst/>
              <a:rect l="l" t="t" r="r" b="b"/>
              <a:pathLst>
                <a:path w="1964" h="1622" extrusionOk="0">
                  <a:moveTo>
                    <a:pt x="982" y="1621"/>
                  </a:moveTo>
                  <a:cubicBezTo>
                    <a:pt x="555" y="1621"/>
                    <a:pt x="1" y="1195"/>
                    <a:pt x="1" y="896"/>
                  </a:cubicBezTo>
                  <a:cubicBezTo>
                    <a:pt x="44" y="427"/>
                    <a:pt x="385" y="86"/>
                    <a:pt x="811" y="0"/>
                  </a:cubicBezTo>
                  <a:cubicBezTo>
                    <a:pt x="1366" y="0"/>
                    <a:pt x="1878" y="427"/>
                    <a:pt x="1921" y="854"/>
                  </a:cubicBezTo>
                  <a:cubicBezTo>
                    <a:pt x="1963" y="1280"/>
                    <a:pt x="1494" y="1621"/>
                    <a:pt x="982" y="1621"/>
                  </a:cubicBezTo>
                  <a:close/>
                  <a:moveTo>
                    <a:pt x="555" y="512"/>
                  </a:moveTo>
                  <a:cubicBezTo>
                    <a:pt x="726" y="1067"/>
                    <a:pt x="726" y="1067"/>
                    <a:pt x="1323" y="81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54"/>
          <p:cNvGrpSpPr/>
          <p:nvPr/>
        </p:nvGrpSpPr>
        <p:grpSpPr>
          <a:xfrm>
            <a:off x="3096149" y="4172525"/>
            <a:ext cx="101350" cy="107750"/>
            <a:chOff x="3091663" y="2472350"/>
            <a:chExt cx="101350" cy="107750"/>
          </a:xfrm>
        </p:grpSpPr>
        <p:sp>
          <p:nvSpPr>
            <p:cNvPr id="1552" name="Google Shape;1552;p54"/>
            <p:cNvSpPr/>
            <p:nvPr/>
          </p:nvSpPr>
          <p:spPr>
            <a:xfrm>
              <a:off x="3091663" y="2529950"/>
              <a:ext cx="66150" cy="50150"/>
            </a:xfrm>
            <a:custGeom>
              <a:avLst/>
              <a:gdLst/>
              <a:ahLst/>
              <a:cxnLst/>
              <a:rect l="l" t="t" r="r" b="b"/>
              <a:pathLst>
                <a:path w="2646" h="2006" extrusionOk="0">
                  <a:moveTo>
                    <a:pt x="1238" y="1962"/>
                  </a:moveTo>
                  <a:cubicBezTo>
                    <a:pt x="768" y="2005"/>
                    <a:pt x="299" y="1792"/>
                    <a:pt x="86" y="1365"/>
                  </a:cubicBezTo>
                  <a:cubicBezTo>
                    <a:pt x="0" y="1067"/>
                    <a:pt x="43" y="725"/>
                    <a:pt x="171" y="469"/>
                  </a:cubicBezTo>
                  <a:cubicBezTo>
                    <a:pt x="384" y="213"/>
                    <a:pt x="683" y="43"/>
                    <a:pt x="982" y="0"/>
                  </a:cubicBezTo>
                  <a:cubicBezTo>
                    <a:pt x="1280" y="0"/>
                    <a:pt x="1579" y="43"/>
                    <a:pt x="1835" y="171"/>
                  </a:cubicBezTo>
                  <a:cubicBezTo>
                    <a:pt x="2219" y="299"/>
                    <a:pt x="2645" y="512"/>
                    <a:pt x="2560" y="1067"/>
                  </a:cubicBezTo>
                  <a:cubicBezTo>
                    <a:pt x="2475" y="1493"/>
                    <a:pt x="2091" y="1834"/>
                    <a:pt x="1664" y="1877"/>
                  </a:cubicBezTo>
                  <a:cubicBezTo>
                    <a:pt x="1494" y="1920"/>
                    <a:pt x="1366" y="1920"/>
                    <a:pt x="1238" y="1962"/>
                  </a:cubicBezTo>
                  <a:close/>
                  <a:moveTo>
                    <a:pt x="1920" y="1024"/>
                  </a:moveTo>
                  <a:cubicBezTo>
                    <a:pt x="1707" y="640"/>
                    <a:pt x="1280" y="427"/>
                    <a:pt x="854" y="469"/>
                  </a:cubicBezTo>
                  <a:cubicBezTo>
                    <a:pt x="683" y="512"/>
                    <a:pt x="512" y="597"/>
                    <a:pt x="342" y="725"/>
                  </a:cubicBezTo>
                  <a:cubicBezTo>
                    <a:pt x="470" y="896"/>
                    <a:pt x="512" y="1195"/>
                    <a:pt x="683" y="1237"/>
                  </a:cubicBezTo>
                  <a:cubicBezTo>
                    <a:pt x="1067" y="1451"/>
                    <a:pt x="1622" y="1365"/>
                    <a:pt x="1920" y="1024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4"/>
            <p:cNvSpPr/>
            <p:nvPr/>
          </p:nvSpPr>
          <p:spPr>
            <a:xfrm>
              <a:off x="3143913" y="2472350"/>
              <a:ext cx="49100" cy="40550"/>
            </a:xfrm>
            <a:custGeom>
              <a:avLst/>
              <a:gdLst/>
              <a:ahLst/>
              <a:cxnLst/>
              <a:rect l="l" t="t" r="r" b="b"/>
              <a:pathLst>
                <a:path w="1964" h="1622" extrusionOk="0">
                  <a:moveTo>
                    <a:pt x="982" y="1621"/>
                  </a:moveTo>
                  <a:cubicBezTo>
                    <a:pt x="555" y="1621"/>
                    <a:pt x="1" y="1195"/>
                    <a:pt x="1" y="896"/>
                  </a:cubicBezTo>
                  <a:cubicBezTo>
                    <a:pt x="44" y="427"/>
                    <a:pt x="385" y="86"/>
                    <a:pt x="811" y="0"/>
                  </a:cubicBezTo>
                  <a:cubicBezTo>
                    <a:pt x="1366" y="0"/>
                    <a:pt x="1878" y="427"/>
                    <a:pt x="1921" y="854"/>
                  </a:cubicBezTo>
                  <a:cubicBezTo>
                    <a:pt x="1963" y="1280"/>
                    <a:pt x="1494" y="1621"/>
                    <a:pt x="982" y="1621"/>
                  </a:cubicBezTo>
                  <a:close/>
                  <a:moveTo>
                    <a:pt x="555" y="512"/>
                  </a:moveTo>
                  <a:cubicBezTo>
                    <a:pt x="726" y="1067"/>
                    <a:pt x="726" y="1067"/>
                    <a:pt x="1323" y="81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54"/>
          <p:cNvGrpSpPr/>
          <p:nvPr/>
        </p:nvGrpSpPr>
        <p:grpSpPr>
          <a:xfrm>
            <a:off x="1924511" y="3381850"/>
            <a:ext cx="112025" cy="93875"/>
            <a:chOff x="2945025" y="1724850"/>
            <a:chExt cx="112025" cy="93875"/>
          </a:xfrm>
        </p:grpSpPr>
        <p:sp>
          <p:nvSpPr>
            <p:cNvPr id="1555" name="Google Shape;1555;p54"/>
            <p:cNvSpPr/>
            <p:nvPr/>
          </p:nvSpPr>
          <p:spPr>
            <a:xfrm>
              <a:off x="2984500" y="1724850"/>
              <a:ext cx="72550" cy="93875"/>
            </a:xfrm>
            <a:custGeom>
              <a:avLst/>
              <a:gdLst/>
              <a:ahLst/>
              <a:cxnLst/>
              <a:rect l="l" t="t" r="r" b="b"/>
              <a:pathLst>
                <a:path w="2902" h="3755" extrusionOk="0">
                  <a:moveTo>
                    <a:pt x="2901" y="0"/>
                  </a:moveTo>
                  <a:cubicBezTo>
                    <a:pt x="1707" y="1109"/>
                    <a:pt x="725" y="2133"/>
                    <a:pt x="427" y="3754"/>
                  </a:cubicBezTo>
                  <a:cubicBezTo>
                    <a:pt x="128" y="3498"/>
                    <a:pt x="0" y="3114"/>
                    <a:pt x="43" y="2730"/>
                  </a:cubicBezTo>
                  <a:cubicBezTo>
                    <a:pt x="128" y="1621"/>
                    <a:pt x="1493" y="214"/>
                    <a:pt x="290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2945025" y="1724850"/>
              <a:ext cx="52300" cy="58675"/>
            </a:xfrm>
            <a:custGeom>
              <a:avLst/>
              <a:gdLst/>
              <a:ahLst/>
              <a:cxnLst/>
              <a:rect l="l" t="t" r="r" b="b"/>
              <a:pathLst>
                <a:path w="2092" h="2347" extrusionOk="0">
                  <a:moveTo>
                    <a:pt x="214" y="2347"/>
                  </a:moveTo>
                  <a:cubicBezTo>
                    <a:pt x="1" y="2091"/>
                    <a:pt x="1" y="1749"/>
                    <a:pt x="214" y="1493"/>
                  </a:cubicBezTo>
                  <a:cubicBezTo>
                    <a:pt x="769" y="896"/>
                    <a:pt x="1195" y="214"/>
                    <a:pt x="209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54"/>
          <p:cNvGrpSpPr/>
          <p:nvPr/>
        </p:nvGrpSpPr>
        <p:grpSpPr>
          <a:xfrm rot="3542175">
            <a:off x="5165261" y="1874678"/>
            <a:ext cx="112026" cy="93876"/>
            <a:chOff x="2945025" y="1724850"/>
            <a:chExt cx="112025" cy="93875"/>
          </a:xfrm>
        </p:grpSpPr>
        <p:sp>
          <p:nvSpPr>
            <p:cNvPr id="1558" name="Google Shape;1558;p54"/>
            <p:cNvSpPr/>
            <p:nvPr/>
          </p:nvSpPr>
          <p:spPr>
            <a:xfrm>
              <a:off x="2984500" y="1724850"/>
              <a:ext cx="72550" cy="93875"/>
            </a:xfrm>
            <a:custGeom>
              <a:avLst/>
              <a:gdLst/>
              <a:ahLst/>
              <a:cxnLst/>
              <a:rect l="l" t="t" r="r" b="b"/>
              <a:pathLst>
                <a:path w="2902" h="3755" extrusionOk="0">
                  <a:moveTo>
                    <a:pt x="2901" y="0"/>
                  </a:moveTo>
                  <a:cubicBezTo>
                    <a:pt x="1707" y="1109"/>
                    <a:pt x="725" y="2133"/>
                    <a:pt x="427" y="3754"/>
                  </a:cubicBezTo>
                  <a:cubicBezTo>
                    <a:pt x="128" y="3498"/>
                    <a:pt x="0" y="3114"/>
                    <a:pt x="43" y="2730"/>
                  </a:cubicBezTo>
                  <a:cubicBezTo>
                    <a:pt x="128" y="1621"/>
                    <a:pt x="1493" y="214"/>
                    <a:pt x="290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2945025" y="1724850"/>
              <a:ext cx="52300" cy="58675"/>
            </a:xfrm>
            <a:custGeom>
              <a:avLst/>
              <a:gdLst/>
              <a:ahLst/>
              <a:cxnLst/>
              <a:rect l="l" t="t" r="r" b="b"/>
              <a:pathLst>
                <a:path w="2092" h="2347" extrusionOk="0">
                  <a:moveTo>
                    <a:pt x="214" y="2347"/>
                  </a:moveTo>
                  <a:cubicBezTo>
                    <a:pt x="1" y="2091"/>
                    <a:pt x="1" y="1749"/>
                    <a:pt x="214" y="1493"/>
                  </a:cubicBezTo>
                  <a:cubicBezTo>
                    <a:pt x="769" y="896"/>
                    <a:pt x="1195" y="214"/>
                    <a:pt x="209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54"/>
          <p:cNvGrpSpPr/>
          <p:nvPr/>
        </p:nvGrpSpPr>
        <p:grpSpPr>
          <a:xfrm rot="-7692851">
            <a:off x="6818864" y="2524813"/>
            <a:ext cx="112024" cy="93875"/>
            <a:chOff x="2945025" y="1724850"/>
            <a:chExt cx="112025" cy="93875"/>
          </a:xfrm>
        </p:grpSpPr>
        <p:sp>
          <p:nvSpPr>
            <p:cNvPr id="1561" name="Google Shape;1561;p54"/>
            <p:cNvSpPr/>
            <p:nvPr/>
          </p:nvSpPr>
          <p:spPr>
            <a:xfrm>
              <a:off x="2984500" y="1724850"/>
              <a:ext cx="72550" cy="93875"/>
            </a:xfrm>
            <a:custGeom>
              <a:avLst/>
              <a:gdLst/>
              <a:ahLst/>
              <a:cxnLst/>
              <a:rect l="l" t="t" r="r" b="b"/>
              <a:pathLst>
                <a:path w="2902" h="3755" extrusionOk="0">
                  <a:moveTo>
                    <a:pt x="2901" y="0"/>
                  </a:moveTo>
                  <a:cubicBezTo>
                    <a:pt x="1707" y="1109"/>
                    <a:pt x="725" y="2133"/>
                    <a:pt x="427" y="3754"/>
                  </a:cubicBezTo>
                  <a:cubicBezTo>
                    <a:pt x="128" y="3498"/>
                    <a:pt x="0" y="3114"/>
                    <a:pt x="43" y="2730"/>
                  </a:cubicBezTo>
                  <a:cubicBezTo>
                    <a:pt x="128" y="1621"/>
                    <a:pt x="1493" y="214"/>
                    <a:pt x="290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>
              <a:off x="2945025" y="1724850"/>
              <a:ext cx="52300" cy="58675"/>
            </a:xfrm>
            <a:custGeom>
              <a:avLst/>
              <a:gdLst/>
              <a:ahLst/>
              <a:cxnLst/>
              <a:rect l="l" t="t" r="r" b="b"/>
              <a:pathLst>
                <a:path w="2092" h="2347" extrusionOk="0">
                  <a:moveTo>
                    <a:pt x="214" y="2347"/>
                  </a:moveTo>
                  <a:cubicBezTo>
                    <a:pt x="1" y="2091"/>
                    <a:pt x="1" y="1749"/>
                    <a:pt x="214" y="1493"/>
                  </a:cubicBezTo>
                  <a:cubicBezTo>
                    <a:pt x="769" y="896"/>
                    <a:pt x="1195" y="214"/>
                    <a:pt x="209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54"/>
          <p:cNvSpPr txBox="1">
            <a:spLocks noGrp="1"/>
          </p:cNvSpPr>
          <p:nvPr>
            <p:ph type="ctrTitle" idx="4294967295"/>
          </p:nvPr>
        </p:nvSpPr>
        <p:spPr>
          <a:xfrm flipH="1">
            <a:off x="3664486" y="2600745"/>
            <a:ext cx="18240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0" dirty="0">
                <a:latin typeface="Chelsea Market"/>
                <a:ea typeface="Chelsea Market"/>
                <a:cs typeface="Chelsea Market"/>
                <a:sym typeface="Chelsea Market"/>
              </a:rPr>
              <a:t>COLORS</a:t>
            </a:r>
            <a:endParaRPr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4" name="Google Shape;1564;p54"/>
          <p:cNvSpPr txBox="1">
            <a:spLocks noGrp="1"/>
          </p:cNvSpPr>
          <p:nvPr>
            <p:ph type="ctrTitle" idx="4294967295"/>
          </p:nvPr>
        </p:nvSpPr>
        <p:spPr>
          <a:xfrm flipH="1">
            <a:off x="1562475" y="1939525"/>
            <a:ext cx="12732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YELLOW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5" name="Google Shape;1565;p54"/>
          <p:cNvSpPr txBox="1">
            <a:spLocks noGrp="1"/>
          </p:cNvSpPr>
          <p:nvPr>
            <p:ph type="ctrTitle" idx="4294967295"/>
          </p:nvPr>
        </p:nvSpPr>
        <p:spPr>
          <a:xfrm flipH="1">
            <a:off x="6286575" y="1710713"/>
            <a:ext cx="12732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RED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6" name="Google Shape;1566;p54"/>
          <p:cNvSpPr txBox="1">
            <a:spLocks noGrp="1"/>
          </p:cNvSpPr>
          <p:nvPr>
            <p:ph type="ctrTitle" idx="4294967295"/>
          </p:nvPr>
        </p:nvSpPr>
        <p:spPr>
          <a:xfrm flipH="1">
            <a:off x="6037800" y="3381850"/>
            <a:ext cx="10170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BLUE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7" name="Google Shape;1567;p54"/>
          <p:cNvSpPr txBox="1">
            <a:spLocks noGrp="1"/>
          </p:cNvSpPr>
          <p:nvPr>
            <p:ph type="ctrTitle" idx="4294967295"/>
          </p:nvPr>
        </p:nvSpPr>
        <p:spPr>
          <a:xfrm flipH="1">
            <a:off x="2051850" y="3489975"/>
            <a:ext cx="10170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GREEN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6" name="Google Shape;1527;p54">
            <a:extLst>
              <a:ext uri="{FF2B5EF4-FFF2-40B4-BE49-F238E27FC236}">
                <a16:creationId xmlns:a16="http://schemas.microsoft.com/office/drawing/2014/main" id="{2B8D1558-C172-4C14-8626-047CD74617BD}"/>
              </a:ext>
            </a:extLst>
          </p:cNvPr>
          <p:cNvSpPr/>
          <p:nvPr/>
        </p:nvSpPr>
        <p:spPr>
          <a:xfrm>
            <a:off x="4142411" y="3734575"/>
            <a:ext cx="1253097" cy="1059065"/>
          </a:xfrm>
          <a:custGeom>
            <a:avLst/>
            <a:gdLst/>
            <a:ahLst/>
            <a:cxnLst/>
            <a:rect l="l" t="t" r="r" b="b"/>
            <a:pathLst>
              <a:path w="50596" h="48293" extrusionOk="0">
                <a:moveTo>
                  <a:pt x="13993" y="6016"/>
                </a:moveTo>
                <a:cubicBezTo>
                  <a:pt x="14036" y="5888"/>
                  <a:pt x="14036" y="5803"/>
                  <a:pt x="14036" y="5675"/>
                </a:cubicBezTo>
                <a:cubicBezTo>
                  <a:pt x="13993" y="4523"/>
                  <a:pt x="14676" y="3926"/>
                  <a:pt x="15657" y="3542"/>
                </a:cubicBezTo>
                <a:cubicBezTo>
                  <a:pt x="17406" y="2816"/>
                  <a:pt x="19368" y="3030"/>
                  <a:pt x="20947" y="4139"/>
                </a:cubicBezTo>
                <a:cubicBezTo>
                  <a:pt x="20989" y="4139"/>
                  <a:pt x="21032" y="4182"/>
                  <a:pt x="21075" y="4224"/>
                </a:cubicBezTo>
                <a:cubicBezTo>
                  <a:pt x="21160" y="4267"/>
                  <a:pt x="21245" y="4310"/>
                  <a:pt x="21331" y="4310"/>
                </a:cubicBezTo>
                <a:cubicBezTo>
                  <a:pt x="21416" y="4011"/>
                  <a:pt x="21501" y="3712"/>
                  <a:pt x="21587" y="3414"/>
                </a:cubicBezTo>
                <a:cubicBezTo>
                  <a:pt x="22056" y="1366"/>
                  <a:pt x="24018" y="1"/>
                  <a:pt x="26151" y="299"/>
                </a:cubicBezTo>
                <a:cubicBezTo>
                  <a:pt x="27389" y="427"/>
                  <a:pt x="28583" y="854"/>
                  <a:pt x="29650" y="1451"/>
                </a:cubicBezTo>
                <a:cubicBezTo>
                  <a:pt x="30289" y="1835"/>
                  <a:pt x="30545" y="2134"/>
                  <a:pt x="30929" y="3243"/>
                </a:cubicBezTo>
                <a:cubicBezTo>
                  <a:pt x="31015" y="3200"/>
                  <a:pt x="31100" y="3200"/>
                  <a:pt x="31143" y="3158"/>
                </a:cubicBezTo>
                <a:cubicBezTo>
                  <a:pt x="32337" y="1409"/>
                  <a:pt x="34769" y="1494"/>
                  <a:pt x="36219" y="2347"/>
                </a:cubicBezTo>
                <a:cubicBezTo>
                  <a:pt x="37286" y="3030"/>
                  <a:pt x="38182" y="3968"/>
                  <a:pt x="38822" y="5077"/>
                </a:cubicBezTo>
                <a:cubicBezTo>
                  <a:pt x="38864" y="5077"/>
                  <a:pt x="38950" y="5077"/>
                  <a:pt x="39035" y="5077"/>
                </a:cubicBezTo>
                <a:cubicBezTo>
                  <a:pt x="40869" y="4480"/>
                  <a:pt x="42405" y="5120"/>
                  <a:pt x="43173" y="6912"/>
                </a:cubicBezTo>
                <a:cubicBezTo>
                  <a:pt x="43472" y="7594"/>
                  <a:pt x="43770" y="8277"/>
                  <a:pt x="43984" y="8960"/>
                </a:cubicBezTo>
                <a:cubicBezTo>
                  <a:pt x="44069" y="9429"/>
                  <a:pt x="44154" y="9898"/>
                  <a:pt x="44154" y="10367"/>
                </a:cubicBezTo>
                <a:lnTo>
                  <a:pt x="44837" y="10197"/>
                </a:lnTo>
                <a:cubicBezTo>
                  <a:pt x="46757" y="9600"/>
                  <a:pt x="47524" y="9898"/>
                  <a:pt x="49018" y="11562"/>
                </a:cubicBezTo>
                <a:cubicBezTo>
                  <a:pt x="50297" y="13012"/>
                  <a:pt x="50553" y="16169"/>
                  <a:pt x="49018" y="18046"/>
                </a:cubicBezTo>
                <a:cubicBezTo>
                  <a:pt x="48890" y="18217"/>
                  <a:pt x="48762" y="18388"/>
                  <a:pt x="48591" y="18601"/>
                </a:cubicBezTo>
                <a:cubicBezTo>
                  <a:pt x="48847" y="18772"/>
                  <a:pt x="49103" y="18942"/>
                  <a:pt x="49316" y="19113"/>
                </a:cubicBezTo>
                <a:cubicBezTo>
                  <a:pt x="50169" y="19625"/>
                  <a:pt x="50596" y="20649"/>
                  <a:pt x="50383" y="21587"/>
                </a:cubicBezTo>
                <a:cubicBezTo>
                  <a:pt x="50084" y="23080"/>
                  <a:pt x="49487" y="24360"/>
                  <a:pt x="48122" y="25213"/>
                </a:cubicBezTo>
                <a:cubicBezTo>
                  <a:pt x="47738" y="25427"/>
                  <a:pt x="47354" y="25597"/>
                  <a:pt x="46970" y="25768"/>
                </a:cubicBezTo>
                <a:cubicBezTo>
                  <a:pt x="47439" y="27048"/>
                  <a:pt x="47055" y="28498"/>
                  <a:pt x="46031" y="29394"/>
                </a:cubicBezTo>
                <a:cubicBezTo>
                  <a:pt x="46330" y="29565"/>
                  <a:pt x="46671" y="29735"/>
                  <a:pt x="46927" y="29949"/>
                </a:cubicBezTo>
                <a:cubicBezTo>
                  <a:pt x="48292" y="30973"/>
                  <a:pt x="48122" y="32978"/>
                  <a:pt x="47439" y="33916"/>
                </a:cubicBezTo>
                <a:cubicBezTo>
                  <a:pt x="46842" y="34769"/>
                  <a:pt x="46287" y="35665"/>
                  <a:pt x="45135" y="36092"/>
                </a:cubicBezTo>
                <a:cubicBezTo>
                  <a:pt x="45391" y="36305"/>
                  <a:pt x="45519" y="36476"/>
                  <a:pt x="45690" y="36561"/>
                </a:cubicBezTo>
                <a:cubicBezTo>
                  <a:pt x="46757" y="37457"/>
                  <a:pt x="47055" y="38993"/>
                  <a:pt x="46373" y="40187"/>
                </a:cubicBezTo>
                <a:cubicBezTo>
                  <a:pt x="45519" y="41808"/>
                  <a:pt x="43770" y="42704"/>
                  <a:pt x="41979" y="42576"/>
                </a:cubicBezTo>
                <a:cubicBezTo>
                  <a:pt x="41893" y="42576"/>
                  <a:pt x="41808" y="42576"/>
                  <a:pt x="41723" y="42619"/>
                </a:cubicBezTo>
                <a:lnTo>
                  <a:pt x="41723" y="43131"/>
                </a:lnTo>
                <a:cubicBezTo>
                  <a:pt x="41637" y="44453"/>
                  <a:pt x="40699" y="45093"/>
                  <a:pt x="39675" y="45605"/>
                </a:cubicBezTo>
                <a:cubicBezTo>
                  <a:pt x="38395" y="46331"/>
                  <a:pt x="36859" y="46586"/>
                  <a:pt x="35409" y="46331"/>
                </a:cubicBezTo>
                <a:cubicBezTo>
                  <a:pt x="35281" y="46501"/>
                  <a:pt x="35195" y="46714"/>
                  <a:pt x="35067" y="46885"/>
                </a:cubicBezTo>
                <a:cubicBezTo>
                  <a:pt x="34684" y="47696"/>
                  <a:pt x="33916" y="48208"/>
                  <a:pt x="33020" y="48208"/>
                </a:cubicBezTo>
                <a:cubicBezTo>
                  <a:pt x="31697" y="48293"/>
                  <a:pt x="30375" y="48165"/>
                  <a:pt x="29095" y="47909"/>
                </a:cubicBezTo>
                <a:cubicBezTo>
                  <a:pt x="28156" y="47738"/>
                  <a:pt x="27303" y="47141"/>
                  <a:pt x="26834" y="46288"/>
                </a:cubicBezTo>
                <a:lnTo>
                  <a:pt x="26535" y="45776"/>
                </a:lnTo>
                <a:cubicBezTo>
                  <a:pt x="25597" y="46714"/>
                  <a:pt x="24232" y="47184"/>
                  <a:pt x="22909" y="46970"/>
                </a:cubicBezTo>
                <a:cubicBezTo>
                  <a:pt x="21501" y="46714"/>
                  <a:pt x="20648" y="45733"/>
                  <a:pt x="19838" y="44624"/>
                </a:cubicBezTo>
                <a:cubicBezTo>
                  <a:pt x="18856" y="45179"/>
                  <a:pt x="17705" y="45435"/>
                  <a:pt x="16553" y="45392"/>
                </a:cubicBezTo>
                <a:cubicBezTo>
                  <a:pt x="15401" y="45349"/>
                  <a:pt x="14292" y="45093"/>
                  <a:pt x="13268" y="44624"/>
                </a:cubicBezTo>
                <a:cubicBezTo>
                  <a:pt x="12329" y="44197"/>
                  <a:pt x="11604" y="43387"/>
                  <a:pt x="11348" y="42406"/>
                </a:cubicBezTo>
                <a:cubicBezTo>
                  <a:pt x="11263" y="42150"/>
                  <a:pt x="11177" y="41936"/>
                  <a:pt x="11092" y="41723"/>
                </a:cubicBezTo>
                <a:cubicBezTo>
                  <a:pt x="10196" y="42107"/>
                  <a:pt x="9172" y="42192"/>
                  <a:pt x="8191" y="42064"/>
                </a:cubicBezTo>
                <a:cubicBezTo>
                  <a:pt x="7125" y="41894"/>
                  <a:pt x="6186" y="41254"/>
                  <a:pt x="5632" y="40315"/>
                </a:cubicBezTo>
                <a:cubicBezTo>
                  <a:pt x="5418" y="39931"/>
                  <a:pt x="5333" y="39462"/>
                  <a:pt x="5376" y="39036"/>
                </a:cubicBezTo>
                <a:cubicBezTo>
                  <a:pt x="5418" y="38694"/>
                  <a:pt x="5461" y="38396"/>
                  <a:pt x="5589" y="38097"/>
                </a:cubicBezTo>
                <a:cubicBezTo>
                  <a:pt x="4437" y="37670"/>
                  <a:pt x="3371" y="37116"/>
                  <a:pt x="2432" y="36391"/>
                </a:cubicBezTo>
                <a:cubicBezTo>
                  <a:pt x="1536" y="35793"/>
                  <a:pt x="1152" y="34727"/>
                  <a:pt x="1451" y="33703"/>
                </a:cubicBezTo>
                <a:cubicBezTo>
                  <a:pt x="1664" y="32167"/>
                  <a:pt x="2475" y="30759"/>
                  <a:pt x="3669" y="29735"/>
                </a:cubicBezTo>
                <a:cubicBezTo>
                  <a:pt x="2347" y="29309"/>
                  <a:pt x="1323" y="28669"/>
                  <a:pt x="1152" y="27261"/>
                </a:cubicBezTo>
                <a:cubicBezTo>
                  <a:pt x="982" y="25896"/>
                  <a:pt x="1707" y="25000"/>
                  <a:pt x="2645" y="24190"/>
                </a:cubicBezTo>
                <a:cubicBezTo>
                  <a:pt x="2603" y="24147"/>
                  <a:pt x="2517" y="24062"/>
                  <a:pt x="2432" y="24019"/>
                </a:cubicBezTo>
                <a:cubicBezTo>
                  <a:pt x="512" y="23422"/>
                  <a:pt x="0" y="21545"/>
                  <a:pt x="512" y="19710"/>
                </a:cubicBezTo>
                <a:cubicBezTo>
                  <a:pt x="683" y="19028"/>
                  <a:pt x="939" y="18345"/>
                  <a:pt x="1195" y="17705"/>
                </a:cubicBezTo>
                <a:cubicBezTo>
                  <a:pt x="1579" y="16980"/>
                  <a:pt x="2219" y="16425"/>
                  <a:pt x="3029" y="16212"/>
                </a:cubicBezTo>
                <a:cubicBezTo>
                  <a:pt x="3200" y="16127"/>
                  <a:pt x="3413" y="16127"/>
                  <a:pt x="3627" y="16041"/>
                </a:cubicBezTo>
                <a:cubicBezTo>
                  <a:pt x="3541" y="15913"/>
                  <a:pt x="3499" y="15871"/>
                  <a:pt x="3456" y="15785"/>
                </a:cubicBezTo>
                <a:cubicBezTo>
                  <a:pt x="1963" y="14122"/>
                  <a:pt x="2389" y="11519"/>
                  <a:pt x="4309" y="10410"/>
                </a:cubicBezTo>
                <a:cubicBezTo>
                  <a:pt x="5120" y="9813"/>
                  <a:pt x="6016" y="9472"/>
                  <a:pt x="6997" y="9386"/>
                </a:cubicBezTo>
                <a:cubicBezTo>
                  <a:pt x="6954" y="8917"/>
                  <a:pt x="6997" y="8405"/>
                  <a:pt x="7039" y="7936"/>
                </a:cubicBezTo>
                <a:cubicBezTo>
                  <a:pt x="7253" y="6699"/>
                  <a:pt x="9300" y="5333"/>
                  <a:pt x="10794" y="5333"/>
                </a:cubicBezTo>
                <a:cubicBezTo>
                  <a:pt x="12244" y="5291"/>
                  <a:pt x="12372" y="5291"/>
                  <a:pt x="13993" y="6016"/>
                </a:cubicBezTo>
                <a:close/>
                <a:moveTo>
                  <a:pt x="26535" y="44539"/>
                </a:moveTo>
                <a:cubicBezTo>
                  <a:pt x="26749" y="44880"/>
                  <a:pt x="27005" y="45179"/>
                  <a:pt x="27175" y="45520"/>
                </a:cubicBezTo>
                <a:cubicBezTo>
                  <a:pt x="27559" y="46416"/>
                  <a:pt x="28370" y="47056"/>
                  <a:pt x="29351" y="47184"/>
                </a:cubicBezTo>
                <a:cubicBezTo>
                  <a:pt x="30503" y="47354"/>
                  <a:pt x="31697" y="47440"/>
                  <a:pt x="32892" y="47482"/>
                </a:cubicBezTo>
                <a:cubicBezTo>
                  <a:pt x="33873" y="47525"/>
                  <a:pt x="34684" y="46714"/>
                  <a:pt x="34641" y="45733"/>
                </a:cubicBezTo>
                <a:cubicBezTo>
                  <a:pt x="34641" y="45563"/>
                  <a:pt x="34684" y="45435"/>
                  <a:pt x="34726" y="45221"/>
                </a:cubicBezTo>
                <a:cubicBezTo>
                  <a:pt x="34939" y="45264"/>
                  <a:pt x="35110" y="45264"/>
                  <a:pt x="35195" y="45349"/>
                </a:cubicBezTo>
                <a:cubicBezTo>
                  <a:pt x="35537" y="45648"/>
                  <a:pt x="36049" y="45776"/>
                  <a:pt x="36518" y="45733"/>
                </a:cubicBezTo>
                <a:cubicBezTo>
                  <a:pt x="37883" y="45733"/>
                  <a:pt x="39248" y="45264"/>
                  <a:pt x="40315" y="44368"/>
                </a:cubicBezTo>
                <a:cubicBezTo>
                  <a:pt x="40869" y="43942"/>
                  <a:pt x="41083" y="43259"/>
                  <a:pt x="40869" y="42619"/>
                </a:cubicBezTo>
                <a:cubicBezTo>
                  <a:pt x="40613" y="41894"/>
                  <a:pt x="40187" y="41254"/>
                  <a:pt x="39632" y="40742"/>
                </a:cubicBezTo>
                <a:cubicBezTo>
                  <a:pt x="39504" y="40657"/>
                  <a:pt x="39419" y="40529"/>
                  <a:pt x="39206" y="40273"/>
                </a:cubicBezTo>
                <a:cubicBezTo>
                  <a:pt x="39547" y="40273"/>
                  <a:pt x="39845" y="40145"/>
                  <a:pt x="39931" y="40230"/>
                </a:cubicBezTo>
                <a:cubicBezTo>
                  <a:pt x="40528" y="40870"/>
                  <a:pt x="41083" y="41510"/>
                  <a:pt x="41723" y="42192"/>
                </a:cubicBezTo>
                <a:cubicBezTo>
                  <a:pt x="41979" y="42192"/>
                  <a:pt x="42277" y="42150"/>
                  <a:pt x="42533" y="42107"/>
                </a:cubicBezTo>
                <a:cubicBezTo>
                  <a:pt x="43728" y="41766"/>
                  <a:pt x="44837" y="41382"/>
                  <a:pt x="45562" y="40230"/>
                </a:cubicBezTo>
                <a:cubicBezTo>
                  <a:pt x="46543" y="38652"/>
                  <a:pt x="46074" y="37201"/>
                  <a:pt x="44325" y="36604"/>
                </a:cubicBezTo>
                <a:cubicBezTo>
                  <a:pt x="44112" y="36519"/>
                  <a:pt x="43898" y="36391"/>
                  <a:pt x="43728" y="36220"/>
                </a:cubicBezTo>
                <a:cubicBezTo>
                  <a:pt x="44026" y="36049"/>
                  <a:pt x="44240" y="35879"/>
                  <a:pt x="44453" y="35793"/>
                </a:cubicBezTo>
                <a:cubicBezTo>
                  <a:pt x="45477" y="35281"/>
                  <a:pt x="46330" y="34513"/>
                  <a:pt x="46927" y="33532"/>
                </a:cubicBezTo>
                <a:cubicBezTo>
                  <a:pt x="47311" y="32850"/>
                  <a:pt x="47396" y="31996"/>
                  <a:pt x="47098" y="31271"/>
                </a:cubicBezTo>
                <a:cubicBezTo>
                  <a:pt x="46799" y="30546"/>
                  <a:pt x="46074" y="30119"/>
                  <a:pt x="45306" y="30205"/>
                </a:cubicBezTo>
                <a:cubicBezTo>
                  <a:pt x="45007" y="30247"/>
                  <a:pt x="44538" y="30290"/>
                  <a:pt x="44453" y="29778"/>
                </a:cubicBezTo>
                <a:cubicBezTo>
                  <a:pt x="44368" y="29309"/>
                  <a:pt x="44837" y="29352"/>
                  <a:pt x="45093" y="29224"/>
                </a:cubicBezTo>
                <a:cubicBezTo>
                  <a:pt x="46458" y="28669"/>
                  <a:pt x="46970" y="27048"/>
                  <a:pt x="46159" y="25853"/>
                </a:cubicBezTo>
                <a:cubicBezTo>
                  <a:pt x="46031" y="25597"/>
                  <a:pt x="45946" y="25341"/>
                  <a:pt x="45818" y="25043"/>
                </a:cubicBezTo>
                <a:cubicBezTo>
                  <a:pt x="46927" y="25213"/>
                  <a:pt x="48036" y="24744"/>
                  <a:pt x="48719" y="23806"/>
                </a:cubicBezTo>
                <a:cubicBezTo>
                  <a:pt x="49060" y="23294"/>
                  <a:pt x="49359" y="22696"/>
                  <a:pt x="49572" y="22099"/>
                </a:cubicBezTo>
                <a:cubicBezTo>
                  <a:pt x="50212" y="20521"/>
                  <a:pt x="49146" y="19412"/>
                  <a:pt x="47908" y="19241"/>
                </a:cubicBezTo>
                <a:cubicBezTo>
                  <a:pt x="47652" y="19198"/>
                  <a:pt x="47439" y="19156"/>
                  <a:pt x="47012" y="19028"/>
                </a:cubicBezTo>
                <a:cubicBezTo>
                  <a:pt x="47354" y="18686"/>
                  <a:pt x="47567" y="18473"/>
                  <a:pt x="47780" y="18260"/>
                </a:cubicBezTo>
                <a:cubicBezTo>
                  <a:pt x="48036" y="18089"/>
                  <a:pt x="48250" y="17918"/>
                  <a:pt x="48463" y="17705"/>
                </a:cubicBezTo>
                <a:cubicBezTo>
                  <a:pt x="49785" y="16169"/>
                  <a:pt x="49657" y="13268"/>
                  <a:pt x="48463" y="11989"/>
                </a:cubicBezTo>
                <a:cubicBezTo>
                  <a:pt x="47866" y="11349"/>
                  <a:pt x="47311" y="10666"/>
                  <a:pt x="46415" y="10623"/>
                </a:cubicBezTo>
                <a:cubicBezTo>
                  <a:pt x="45391" y="10581"/>
                  <a:pt x="44368" y="10965"/>
                  <a:pt x="43728" y="11775"/>
                </a:cubicBezTo>
                <a:cubicBezTo>
                  <a:pt x="43429" y="12159"/>
                  <a:pt x="43130" y="12500"/>
                  <a:pt x="42746" y="12927"/>
                </a:cubicBezTo>
                <a:cubicBezTo>
                  <a:pt x="42661" y="12330"/>
                  <a:pt x="42874" y="11775"/>
                  <a:pt x="43301" y="11349"/>
                </a:cubicBezTo>
                <a:cubicBezTo>
                  <a:pt x="43557" y="10965"/>
                  <a:pt x="43642" y="10495"/>
                  <a:pt x="43600" y="10069"/>
                </a:cubicBezTo>
                <a:cubicBezTo>
                  <a:pt x="43514" y="8789"/>
                  <a:pt x="43088" y="7552"/>
                  <a:pt x="42277" y="6528"/>
                </a:cubicBezTo>
                <a:cubicBezTo>
                  <a:pt x="41467" y="5461"/>
                  <a:pt x="40187" y="4822"/>
                  <a:pt x="38779" y="5973"/>
                </a:cubicBezTo>
                <a:cubicBezTo>
                  <a:pt x="38651" y="6059"/>
                  <a:pt x="38566" y="6144"/>
                  <a:pt x="38438" y="6187"/>
                </a:cubicBezTo>
                <a:cubicBezTo>
                  <a:pt x="38310" y="5973"/>
                  <a:pt x="38267" y="5803"/>
                  <a:pt x="38182" y="5589"/>
                </a:cubicBezTo>
                <a:cubicBezTo>
                  <a:pt x="38011" y="5205"/>
                  <a:pt x="37840" y="4779"/>
                  <a:pt x="37627" y="4395"/>
                </a:cubicBezTo>
                <a:cubicBezTo>
                  <a:pt x="37073" y="3499"/>
                  <a:pt x="36177" y="2859"/>
                  <a:pt x="35153" y="2561"/>
                </a:cubicBezTo>
                <a:cubicBezTo>
                  <a:pt x="33617" y="2049"/>
                  <a:pt x="32124" y="2390"/>
                  <a:pt x="31399" y="3968"/>
                </a:cubicBezTo>
                <a:cubicBezTo>
                  <a:pt x="31228" y="4310"/>
                  <a:pt x="31015" y="4651"/>
                  <a:pt x="30759" y="4950"/>
                </a:cubicBezTo>
                <a:cubicBezTo>
                  <a:pt x="30588" y="4651"/>
                  <a:pt x="30460" y="4310"/>
                  <a:pt x="30375" y="3968"/>
                </a:cubicBezTo>
                <a:cubicBezTo>
                  <a:pt x="30375" y="2902"/>
                  <a:pt x="29692" y="1963"/>
                  <a:pt x="28711" y="1579"/>
                </a:cubicBezTo>
                <a:cubicBezTo>
                  <a:pt x="27602" y="1067"/>
                  <a:pt x="26450" y="811"/>
                  <a:pt x="25213" y="854"/>
                </a:cubicBezTo>
                <a:cubicBezTo>
                  <a:pt x="23634" y="897"/>
                  <a:pt x="22141" y="2305"/>
                  <a:pt x="22013" y="4352"/>
                </a:cubicBezTo>
                <a:cubicBezTo>
                  <a:pt x="22013" y="4736"/>
                  <a:pt x="22141" y="5120"/>
                  <a:pt x="21715" y="5504"/>
                </a:cubicBezTo>
                <a:cubicBezTo>
                  <a:pt x="21459" y="5333"/>
                  <a:pt x="21203" y="5163"/>
                  <a:pt x="20989" y="4992"/>
                </a:cubicBezTo>
                <a:cubicBezTo>
                  <a:pt x="19155" y="3414"/>
                  <a:pt x="17662" y="3456"/>
                  <a:pt x="15572" y="4224"/>
                </a:cubicBezTo>
                <a:cubicBezTo>
                  <a:pt x="14846" y="4480"/>
                  <a:pt x="14590" y="5077"/>
                  <a:pt x="14718" y="5888"/>
                </a:cubicBezTo>
                <a:cubicBezTo>
                  <a:pt x="14804" y="6272"/>
                  <a:pt x="14932" y="6699"/>
                  <a:pt x="15017" y="7083"/>
                </a:cubicBezTo>
                <a:cubicBezTo>
                  <a:pt x="15017" y="7296"/>
                  <a:pt x="15017" y="7509"/>
                  <a:pt x="15017" y="7722"/>
                </a:cubicBezTo>
                <a:cubicBezTo>
                  <a:pt x="14761" y="7509"/>
                  <a:pt x="14590" y="7424"/>
                  <a:pt x="14590" y="7339"/>
                </a:cubicBezTo>
                <a:cubicBezTo>
                  <a:pt x="14377" y="6656"/>
                  <a:pt x="13780" y="6187"/>
                  <a:pt x="13097" y="6101"/>
                </a:cubicBezTo>
                <a:cubicBezTo>
                  <a:pt x="12457" y="5931"/>
                  <a:pt x="11775" y="5845"/>
                  <a:pt x="11092" y="5845"/>
                </a:cubicBezTo>
                <a:cubicBezTo>
                  <a:pt x="9855" y="5803"/>
                  <a:pt x="8703" y="6357"/>
                  <a:pt x="7935" y="7296"/>
                </a:cubicBezTo>
                <a:cubicBezTo>
                  <a:pt x="7253" y="7936"/>
                  <a:pt x="7381" y="8746"/>
                  <a:pt x="8106" y="9429"/>
                </a:cubicBezTo>
                <a:cubicBezTo>
                  <a:pt x="8234" y="9557"/>
                  <a:pt x="8319" y="9728"/>
                  <a:pt x="8362" y="9856"/>
                </a:cubicBezTo>
                <a:cubicBezTo>
                  <a:pt x="8234" y="9941"/>
                  <a:pt x="8063" y="10026"/>
                  <a:pt x="7893" y="10069"/>
                </a:cubicBezTo>
                <a:cubicBezTo>
                  <a:pt x="7551" y="10069"/>
                  <a:pt x="7253" y="10069"/>
                  <a:pt x="6911" y="10111"/>
                </a:cubicBezTo>
                <a:cubicBezTo>
                  <a:pt x="5205" y="10154"/>
                  <a:pt x="3712" y="11306"/>
                  <a:pt x="3243" y="12970"/>
                </a:cubicBezTo>
                <a:cubicBezTo>
                  <a:pt x="2901" y="13951"/>
                  <a:pt x="3328" y="15017"/>
                  <a:pt x="4181" y="15529"/>
                </a:cubicBezTo>
                <a:cubicBezTo>
                  <a:pt x="4437" y="15700"/>
                  <a:pt x="4736" y="15913"/>
                  <a:pt x="5077" y="16169"/>
                </a:cubicBezTo>
                <a:cubicBezTo>
                  <a:pt x="4864" y="16340"/>
                  <a:pt x="4608" y="16468"/>
                  <a:pt x="4394" y="16596"/>
                </a:cubicBezTo>
                <a:cubicBezTo>
                  <a:pt x="4053" y="16681"/>
                  <a:pt x="3669" y="16724"/>
                  <a:pt x="3328" y="16809"/>
                </a:cubicBezTo>
                <a:cubicBezTo>
                  <a:pt x="2688" y="16852"/>
                  <a:pt x="2091" y="17278"/>
                  <a:pt x="1835" y="17876"/>
                </a:cubicBezTo>
                <a:cubicBezTo>
                  <a:pt x="1408" y="18729"/>
                  <a:pt x="1152" y="19668"/>
                  <a:pt x="939" y="20649"/>
                </a:cubicBezTo>
                <a:cubicBezTo>
                  <a:pt x="726" y="22014"/>
                  <a:pt x="1238" y="22952"/>
                  <a:pt x="2261" y="23336"/>
                </a:cubicBezTo>
                <a:cubicBezTo>
                  <a:pt x="2987" y="23592"/>
                  <a:pt x="3755" y="23934"/>
                  <a:pt x="4565" y="23720"/>
                </a:cubicBezTo>
                <a:cubicBezTo>
                  <a:pt x="4821" y="23635"/>
                  <a:pt x="5120" y="23635"/>
                  <a:pt x="5290" y="24104"/>
                </a:cubicBezTo>
                <a:cubicBezTo>
                  <a:pt x="4821" y="24232"/>
                  <a:pt x="4352" y="24318"/>
                  <a:pt x="3883" y="24318"/>
                </a:cubicBezTo>
                <a:cubicBezTo>
                  <a:pt x="3285" y="24275"/>
                  <a:pt x="2731" y="24488"/>
                  <a:pt x="2389" y="24957"/>
                </a:cubicBezTo>
                <a:cubicBezTo>
                  <a:pt x="1366" y="26024"/>
                  <a:pt x="1323" y="27474"/>
                  <a:pt x="2261" y="28413"/>
                </a:cubicBezTo>
                <a:cubicBezTo>
                  <a:pt x="2773" y="28882"/>
                  <a:pt x="3413" y="29138"/>
                  <a:pt x="4096" y="29181"/>
                </a:cubicBezTo>
                <a:cubicBezTo>
                  <a:pt x="4352" y="29181"/>
                  <a:pt x="4608" y="29224"/>
                  <a:pt x="4864" y="29266"/>
                </a:cubicBezTo>
                <a:cubicBezTo>
                  <a:pt x="4864" y="29821"/>
                  <a:pt x="4480" y="29906"/>
                  <a:pt x="4181" y="30119"/>
                </a:cubicBezTo>
                <a:cubicBezTo>
                  <a:pt x="2816" y="31101"/>
                  <a:pt x="2005" y="32679"/>
                  <a:pt x="1963" y="34385"/>
                </a:cubicBezTo>
                <a:cubicBezTo>
                  <a:pt x="1877" y="34940"/>
                  <a:pt x="2176" y="35537"/>
                  <a:pt x="2645" y="35836"/>
                </a:cubicBezTo>
                <a:cubicBezTo>
                  <a:pt x="3285" y="36263"/>
                  <a:pt x="3968" y="36647"/>
                  <a:pt x="4608" y="37073"/>
                </a:cubicBezTo>
                <a:cubicBezTo>
                  <a:pt x="4992" y="37372"/>
                  <a:pt x="5504" y="37457"/>
                  <a:pt x="5973" y="37244"/>
                </a:cubicBezTo>
                <a:cubicBezTo>
                  <a:pt x="6229" y="37116"/>
                  <a:pt x="6527" y="36902"/>
                  <a:pt x="6954" y="37244"/>
                </a:cubicBezTo>
                <a:cubicBezTo>
                  <a:pt x="6783" y="37500"/>
                  <a:pt x="6613" y="37798"/>
                  <a:pt x="6442" y="38012"/>
                </a:cubicBezTo>
                <a:cubicBezTo>
                  <a:pt x="5717" y="38950"/>
                  <a:pt x="5760" y="39803"/>
                  <a:pt x="6570" y="40614"/>
                </a:cubicBezTo>
                <a:cubicBezTo>
                  <a:pt x="7253" y="41254"/>
                  <a:pt x="8191" y="41595"/>
                  <a:pt x="9130" y="41553"/>
                </a:cubicBezTo>
                <a:cubicBezTo>
                  <a:pt x="10026" y="41553"/>
                  <a:pt x="10836" y="41339"/>
                  <a:pt x="11348" y="40486"/>
                </a:cubicBezTo>
                <a:cubicBezTo>
                  <a:pt x="11348" y="40443"/>
                  <a:pt x="11476" y="40401"/>
                  <a:pt x="11561" y="40358"/>
                </a:cubicBezTo>
                <a:cubicBezTo>
                  <a:pt x="11903" y="40614"/>
                  <a:pt x="11860" y="40913"/>
                  <a:pt x="11817" y="41254"/>
                </a:cubicBezTo>
                <a:cubicBezTo>
                  <a:pt x="11689" y="42406"/>
                  <a:pt x="12287" y="43558"/>
                  <a:pt x="13353" y="44027"/>
                </a:cubicBezTo>
                <a:cubicBezTo>
                  <a:pt x="13950" y="44325"/>
                  <a:pt x="14590" y="44539"/>
                  <a:pt x="15230" y="44667"/>
                </a:cubicBezTo>
                <a:cubicBezTo>
                  <a:pt x="16425" y="44965"/>
                  <a:pt x="17662" y="44880"/>
                  <a:pt x="18814" y="44411"/>
                </a:cubicBezTo>
                <a:cubicBezTo>
                  <a:pt x="19283" y="44197"/>
                  <a:pt x="19667" y="43771"/>
                  <a:pt x="19752" y="43302"/>
                </a:cubicBezTo>
                <a:cubicBezTo>
                  <a:pt x="19795" y="43003"/>
                  <a:pt x="19923" y="42747"/>
                  <a:pt x="20008" y="42406"/>
                </a:cubicBezTo>
                <a:cubicBezTo>
                  <a:pt x="20691" y="43131"/>
                  <a:pt x="20222" y="43771"/>
                  <a:pt x="20094" y="44368"/>
                </a:cubicBezTo>
                <a:cubicBezTo>
                  <a:pt x="20520" y="44965"/>
                  <a:pt x="21032" y="45520"/>
                  <a:pt x="21672" y="45904"/>
                </a:cubicBezTo>
                <a:cubicBezTo>
                  <a:pt x="22483" y="46416"/>
                  <a:pt x="23464" y="46544"/>
                  <a:pt x="24360" y="46331"/>
                </a:cubicBezTo>
                <a:cubicBezTo>
                  <a:pt x="25170" y="46245"/>
                  <a:pt x="25895" y="45691"/>
                  <a:pt x="26151" y="44880"/>
                </a:cubicBezTo>
                <a:cubicBezTo>
                  <a:pt x="26237" y="44795"/>
                  <a:pt x="26365" y="44709"/>
                  <a:pt x="26535" y="44539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567;p54">
            <a:extLst>
              <a:ext uri="{FF2B5EF4-FFF2-40B4-BE49-F238E27FC236}">
                <a16:creationId xmlns:a16="http://schemas.microsoft.com/office/drawing/2014/main" id="{11B8E43B-5551-4D1A-B677-243EE1D790FA}"/>
              </a:ext>
            </a:extLst>
          </p:cNvPr>
          <p:cNvSpPr txBox="1">
            <a:spLocks/>
          </p:cNvSpPr>
          <p:nvPr/>
        </p:nvSpPr>
        <p:spPr>
          <a:xfrm flipH="1">
            <a:off x="4165390" y="4069375"/>
            <a:ext cx="10170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PURPLE</a:t>
            </a:r>
          </a:p>
        </p:txBody>
      </p:sp>
      <p:sp>
        <p:nvSpPr>
          <p:cNvPr id="48" name="Google Shape;1527;p54">
            <a:extLst>
              <a:ext uri="{FF2B5EF4-FFF2-40B4-BE49-F238E27FC236}">
                <a16:creationId xmlns:a16="http://schemas.microsoft.com/office/drawing/2014/main" id="{A0D9558E-2789-459A-A4A8-57CF77437A3E}"/>
              </a:ext>
            </a:extLst>
          </p:cNvPr>
          <p:cNvSpPr/>
          <p:nvPr/>
        </p:nvSpPr>
        <p:spPr>
          <a:xfrm>
            <a:off x="3592040" y="1125321"/>
            <a:ext cx="1726959" cy="840539"/>
          </a:xfrm>
          <a:custGeom>
            <a:avLst/>
            <a:gdLst/>
            <a:ahLst/>
            <a:cxnLst/>
            <a:rect l="l" t="t" r="r" b="b"/>
            <a:pathLst>
              <a:path w="50596" h="48293" extrusionOk="0">
                <a:moveTo>
                  <a:pt x="13993" y="6016"/>
                </a:moveTo>
                <a:cubicBezTo>
                  <a:pt x="14036" y="5888"/>
                  <a:pt x="14036" y="5803"/>
                  <a:pt x="14036" y="5675"/>
                </a:cubicBezTo>
                <a:cubicBezTo>
                  <a:pt x="13993" y="4523"/>
                  <a:pt x="14676" y="3926"/>
                  <a:pt x="15657" y="3542"/>
                </a:cubicBezTo>
                <a:cubicBezTo>
                  <a:pt x="17406" y="2816"/>
                  <a:pt x="19368" y="3030"/>
                  <a:pt x="20947" y="4139"/>
                </a:cubicBezTo>
                <a:cubicBezTo>
                  <a:pt x="20989" y="4139"/>
                  <a:pt x="21032" y="4182"/>
                  <a:pt x="21075" y="4224"/>
                </a:cubicBezTo>
                <a:cubicBezTo>
                  <a:pt x="21160" y="4267"/>
                  <a:pt x="21245" y="4310"/>
                  <a:pt x="21331" y="4310"/>
                </a:cubicBezTo>
                <a:cubicBezTo>
                  <a:pt x="21416" y="4011"/>
                  <a:pt x="21501" y="3712"/>
                  <a:pt x="21587" y="3414"/>
                </a:cubicBezTo>
                <a:cubicBezTo>
                  <a:pt x="22056" y="1366"/>
                  <a:pt x="24018" y="1"/>
                  <a:pt x="26151" y="299"/>
                </a:cubicBezTo>
                <a:cubicBezTo>
                  <a:pt x="27389" y="427"/>
                  <a:pt x="28583" y="854"/>
                  <a:pt x="29650" y="1451"/>
                </a:cubicBezTo>
                <a:cubicBezTo>
                  <a:pt x="30289" y="1835"/>
                  <a:pt x="30545" y="2134"/>
                  <a:pt x="30929" y="3243"/>
                </a:cubicBezTo>
                <a:cubicBezTo>
                  <a:pt x="31015" y="3200"/>
                  <a:pt x="31100" y="3200"/>
                  <a:pt x="31143" y="3158"/>
                </a:cubicBezTo>
                <a:cubicBezTo>
                  <a:pt x="32337" y="1409"/>
                  <a:pt x="34769" y="1494"/>
                  <a:pt x="36219" y="2347"/>
                </a:cubicBezTo>
                <a:cubicBezTo>
                  <a:pt x="37286" y="3030"/>
                  <a:pt x="38182" y="3968"/>
                  <a:pt x="38822" y="5077"/>
                </a:cubicBezTo>
                <a:cubicBezTo>
                  <a:pt x="38864" y="5077"/>
                  <a:pt x="38950" y="5077"/>
                  <a:pt x="39035" y="5077"/>
                </a:cubicBezTo>
                <a:cubicBezTo>
                  <a:pt x="40869" y="4480"/>
                  <a:pt x="42405" y="5120"/>
                  <a:pt x="43173" y="6912"/>
                </a:cubicBezTo>
                <a:cubicBezTo>
                  <a:pt x="43472" y="7594"/>
                  <a:pt x="43770" y="8277"/>
                  <a:pt x="43984" y="8960"/>
                </a:cubicBezTo>
                <a:cubicBezTo>
                  <a:pt x="44069" y="9429"/>
                  <a:pt x="44154" y="9898"/>
                  <a:pt x="44154" y="10367"/>
                </a:cubicBezTo>
                <a:lnTo>
                  <a:pt x="44837" y="10197"/>
                </a:lnTo>
                <a:cubicBezTo>
                  <a:pt x="46757" y="9600"/>
                  <a:pt x="47524" y="9898"/>
                  <a:pt x="49018" y="11562"/>
                </a:cubicBezTo>
                <a:cubicBezTo>
                  <a:pt x="50297" y="13012"/>
                  <a:pt x="50553" y="16169"/>
                  <a:pt x="49018" y="18046"/>
                </a:cubicBezTo>
                <a:cubicBezTo>
                  <a:pt x="48890" y="18217"/>
                  <a:pt x="48762" y="18388"/>
                  <a:pt x="48591" y="18601"/>
                </a:cubicBezTo>
                <a:cubicBezTo>
                  <a:pt x="48847" y="18772"/>
                  <a:pt x="49103" y="18942"/>
                  <a:pt x="49316" y="19113"/>
                </a:cubicBezTo>
                <a:cubicBezTo>
                  <a:pt x="50169" y="19625"/>
                  <a:pt x="50596" y="20649"/>
                  <a:pt x="50383" y="21587"/>
                </a:cubicBezTo>
                <a:cubicBezTo>
                  <a:pt x="50084" y="23080"/>
                  <a:pt x="49487" y="24360"/>
                  <a:pt x="48122" y="25213"/>
                </a:cubicBezTo>
                <a:cubicBezTo>
                  <a:pt x="47738" y="25427"/>
                  <a:pt x="47354" y="25597"/>
                  <a:pt x="46970" y="25768"/>
                </a:cubicBezTo>
                <a:cubicBezTo>
                  <a:pt x="47439" y="27048"/>
                  <a:pt x="47055" y="28498"/>
                  <a:pt x="46031" y="29394"/>
                </a:cubicBezTo>
                <a:cubicBezTo>
                  <a:pt x="46330" y="29565"/>
                  <a:pt x="46671" y="29735"/>
                  <a:pt x="46927" y="29949"/>
                </a:cubicBezTo>
                <a:cubicBezTo>
                  <a:pt x="48292" y="30973"/>
                  <a:pt x="48122" y="32978"/>
                  <a:pt x="47439" y="33916"/>
                </a:cubicBezTo>
                <a:cubicBezTo>
                  <a:pt x="46842" y="34769"/>
                  <a:pt x="46287" y="35665"/>
                  <a:pt x="45135" y="36092"/>
                </a:cubicBezTo>
                <a:cubicBezTo>
                  <a:pt x="45391" y="36305"/>
                  <a:pt x="45519" y="36476"/>
                  <a:pt x="45690" y="36561"/>
                </a:cubicBezTo>
                <a:cubicBezTo>
                  <a:pt x="46757" y="37457"/>
                  <a:pt x="47055" y="38993"/>
                  <a:pt x="46373" y="40187"/>
                </a:cubicBezTo>
                <a:cubicBezTo>
                  <a:pt x="45519" y="41808"/>
                  <a:pt x="43770" y="42704"/>
                  <a:pt x="41979" y="42576"/>
                </a:cubicBezTo>
                <a:cubicBezTo>
                  <a:pt x="41893" y="42576"/>
                  <a:pt x="41808" y="42576"/>
                  <a:pt x="41723" y="42619"/>
                </a:cubicBezTo>
                <a:lnTo>
                  <a:pt x="41723" y="43131"/>
                </a:lnTo>
                <a:cubicBezTo>
                  <a:pt x="41637" y="44453"/>
                  <a:pt x="40699" y="45093"/>
                  <a:pt x="39675" y="45605"/>
                </a:cubicBezTo>
                <a:cubicBezTo>
                  <a:pt x="38395" y="46331"/>
                  <a:pt x="36859" y="46586"/>
                  <a:pt x="35409" y="46331"/>
                </a:cubicBezTo>
                <a:cubicBezTo>
                  <a:pt x="35281" y="46501"/>
                  <a:pt x="35195" y="46714"/>
                  <a:pt x="35067" y="46885"/>
                </a:cubicBezTo>
                <a:cubicBezTo>
                  <a:pt x="34684" y="47696"/>
                  <a:pt x="33916" y="48208"/>
                  <a:pt x="33020" y="48208"/>
                </a:cubicBezTo>
                <a:cubicBezTo>
                  <a:pt x="31697" y="48293"/>
                  <a:pt x="30375" y="48165"/>
                  <a:pt x="29095" y="47909"/>
                </a:cubicBezTo>
                <a:cubicBezTo>
                  <a:pt x="28156" y="47738"/>
                  <a:pt x="27303" y="47141"/>
                  <a:pt x="26834" y="46288"/>
                </a:cubicBezTo>
                <a:lnTo>
                  <a:pt x="26535" y="45776"/>
                </a:lnTo>
                <a:cubicBezTo>
                  <a:pt x="25597" y="46714"/>
                  <a:pt x="24232" y="47184"/>
                  <a:pt x="22909" y="46970"/>
                </a:cubicBezTo>
                <a:cubicBezTo>
                  <a:pt x="21501" y="46714"/>
                  <a:pt x="20648" y="45733"/>
                  <a:pt x="19838" y="44624"/>
                </a:cubicBezTo>
                <a:cubicBezTo>
                  <a:pt x="18856" y="45179"/>
                  <a:pt x="17705" y="45435"/>
                  <a:pt x="16553" y="45392"/>
                </a:cubicBezTo>
                <a:cubicBezTo>
                  <a:pt x="15401" y="45349"/>
                  <a:pt x="14292" y="45093"/>
                  <a:pt x="13268" y="44624"/>
                </a:cubicBezTo>
                <a:cubicBezTo>
                  <a:pt x="12329" y="44197"/>
                  <a:pt x="11604" y="43387"/>
                  <a:pt x="11348" y="42406"/>
                </a:cubicBezTo>
                <a:cubicBezTo>
                  <a:pt x="11263" y="42150"/>
                  <a:pt x="11177" y="41936"/>
                  <a:pt x="11092" y="41723"/>
                </a:cubicBezTo>
                <a:cubicBezTo>
                  <a:pt x="10196" y="42107"/>
                  <a:pt x="9172" y="42192"/>
                  <a:pt x="8191" y="42064"/>
                </a:cubicBezTo>
                <a:cubicBezTo>
                  <a:pt x="7125" y="41894"/>
                  <a:pt x="6186" y="41254"/>
                  <a:pt x="5632" y="40315"/>
                </a:cubicBezTo>
                <a:cubicBezTo>
                  <a:pt x="5418" y="39931"/>
                  <a:pt x="5333" y="39462"/>
                  <a:pt x="5376" y="39036"/>
                </a:cubicBezTo>
                <a:cubicBezTo>
                  <a:pt x="5418" y="38694"/>
                  <a:pt x="5461" y="38396"/>
                  <a:pt x="5589" y="38097"/>
                </a:cubicBezTo>
                <a:cubicBezTo>
                  <a:pt x="4437" y="37670"/>
                  <a:pt x="3371" y="37116"/>
                  <a:pt x="2432" y="36391"/>
                </a:cubicBezTo>
                <a:cubicBezTo>
                  <a:pt x="1536" y="35793"/>
                  <a:pt x="1152" y="34727"/>
                  <a:pt x="1451" y="33703"/>
                </a:cubicBezTo>
                <a:cubicBezTo>
                  <a:pt x="1664" y="32167"/>
                  <a:pt x="2475" y="30759"/>
                  <a:pt x="3669" y="29735"/>
                </a:cubicBezTo>
                <a:cubicBezTo>
                  <a:pt x="2347" y="29309"/>
                  <a:pt x="1323" y="28669"/>
                  <a:pt x="1152" y="27261"/>
                </a:cubicBezTo>
                <a:cubicBezTo>
                  <a:pt x="982" y="25896"/>
                  <a:pt x="1707" y="25000"/>
                  <a:pt x="2645" y="24190"/>
                </a:cubicBezTo>
                <a:cubicBezTo>
                  <a:pt x="2603" y="24147"/>
                  <a:pt x="2517" y="24062"/>
                  <a:pt x="2432" y="24019"/>
                </a:cubicBezTo>
                <a:cubicBezTo>
                  <a:pt x="512" y="23422"/>
                  <a:pt x="0" y="21545"/>
                  <a:pt x="512" y="19710"/>
                </a:cubicBezTo>
                <a:cubicBezTo>
                  <a:pt x="683" y="19028"/>
                  <a:pt x="939" y="18345"/>
                  <a:pt x="1195" y="17705"/>
                </a:cubicBezTo>
                <a:cubicBezTo>
                  <a:pt x="1579" y="16980"/>
                  <a:pt x="2219" y="16425"/>
                  <a:pt x="3029" y="16212"/>
                </a:cubicBezTo>
                <a:cubicBezTo>
                  <a:pt x="3200" y="16127"/>
                  <a:pt x="3413" y="16127"/>
                  <a:pt x="3627" y="16041"/>
                </a:cubicBezTo>
                <a:cubicBezTo>
                  <a:pt x="3541" y="15913"/>
                  <a:pt x="3499" y="15871"/>
                  <a:pt x="3456" y="15785"/>
                </a:cubicBezTo>
                <a:cubicBezTo>
                  <a:pt x="1963" y="14122"/>
                  <a:pt x="2389" y="11519"/>
                  <a:pt x="4309" y="10410"/>
                </a:cubicBezTo>
                <a:cubicBezTo>
                  <a:pt x="5120" y="9813"/>
                  <a:pt x="6016" y="9472"/>
                  <a:pt x="6997" y="9386"/>
                </a:cubicBezTo>
                <a:cubicBezTo>
                  <a:pt x="6954" y="8917"/>
                  <a:pt x="6997" y="8405"/>
                  <a:pt x="7039" y="7936"/>
                </a:cubicBezTo>
                <a:cubicBezTo>
                  <a:pt x="7253" y="6699"/>
                  <a:pt x="9300" y="5333"/>
                  <a:pt x="10794" y="5333"/>
                </a:cubicBezTo>
                <a:cubicBezTo>
                  <a:pt x="12244" y="5291"/>
                  <a:pt x="12372" y="5291"/>
                  <a:pt x="13993" y="6016"/>
                </a:cubicBezTo>
                <a:close/>
                <a:moveTo>
                  <a:pt x="26535" y="44539"/>
                </a:moveTo>
                <a:cubicBezTo>
                  <a:pt x="26749" y="44880"/>
                  <a:pt x="27005" y="45179"/>
                  <a:pt x="27175" y="45520"/>
                </a:cubicBezTo>
                <a:cubicBezTo>
                  <a:pt x="27559" y="46416"/>
                  <a:pt x="28370" y="47056"/>
                  <a:pt x="29351" y="47184"/>
                </a:cubicBezTo>
                <a:cubicBezTo>
                  <a:pt x="30503" y="47354"/>
                  <a:pt x="31697" y="47440"/>
                  <a:pt x="32892" y="47482"/>
                </a:cubicBezTo>
                <a:cubicBezTo>
                  <a:pt x="33873" y="47525"/>
                  <a:pt x="34684" y="46714"/>
                  <a:pt x="34641" y="45733"/>
                </a:cubicBezTo>
                <a:cubicBezTo>
                  <a:pt x="34641" y="45563"/>
                  <a:pt x="34684" y="45435"/>
                  <a:pt x="34726" y="45221"/>
                </a:cubicBezTo>
                <a:cubicBezTo>
                  <a:pt x="34939" y="45264"/>
                  <a:pt x="35110" y="45264"/>
                  <a:pt x="35195" y="45349"/>
                </a:cubicBezTo>
                <a:cubicBezTo>
                  <a:pt x="35537" y="45648"/>
                  <a:pt x="36049" y="45776"/>
                  <a:pt x="36518" y="45733"/>
                </a:cubicBezTo>
                <a:cubicBezTo>
                  <a:pt x="37883" y="45733"/>
                  <a:pt x="39248" y="45264"/>
                  <a:pt x="40315" y="44368"/>
                </a:cubicBezTo>
                <a:cubicBezTo>
                  <a:pt x="40869" y="43942"/>
                  <a:pt x="41083" y="43259"/>
                  <a:pt x="40869" y="42619"/>
                </a:cubicBezTo>
                <a:cubicBezTo>
                  <a:pt x="40613" y="41894"/>
                  <a:pt x="40187" y="41254"/>
                  <a:pt x="39632" y="40742"/>
                </a:cubicBezTo>
                <a:cubicBezTo>
                  <a:pt x="39504" y="40657"/>
                  <a:pt x="39419" y="40529"/>
                  <a:pt x="39206" y="40273"/>
                </a:cubicBezTo>
                <a:cubicBezTo>
                  <a:pt x="39547" y="40273"/>
                  <a:pt x="39845" y="40145"/>
                  <a:pt x="39931" y="40230"/>
                </a:cubicBezTo>
                <a:cubicBezTo>
                  <a:pt x="40528" y="40870"/>
                  <a:pt x="41083" y="41510"/>
                  <a:pt x="41723" y="42192"/>
                </a:cubicBezTo>
                <a:cubicBezTo>
                  <a:pt x="41979" y="42192"/>
                  <a:pt x="42277" y="42150"/>
                  <a:pt x="42533" y="42107"/>
                </a:cubicBezTo>
                <a:cubicBezTo>
                  <a:pt x="43728" y="41766"/>
                  <a:pt x="44837" y="41382"/>
                  <a:pt x="45562" y="40230"/>
                </a:cubicBezTo>
                <a:cubicBezTo>
                  <a:pt x="46543" y="38652"/>
                  <a:pt x="46074" y="37201"/>
                  <a:pt x="44325" y="36604"/>
                </a:cubicBezTo>
                <a:cubicBezTo>
                  <a:pt x="44112" y="36519"/>
                  <a:pt x="43898" y="36391"/>
                  <a:pt x="43728" y="36220"/>
                </a:cubicBezTo>
                <a:cubicBezTo>
                  <a:pt x="44026" y="36049"/>
                  <a:pt x="44240" y="35879"/>
                  <a:pt x="44453" y="35793"/>
                </a:cubicBezTo>
                <a:cubicBezTo>
                  <a:pt x="45477" y="35281"/>
                  <a:pt x="46330" y="34513"/>
                  <a:pt x="46927" y="33532"/>
                </a:cubicBezTo>
                <a:cubicBezTo>
                  <a:pt x="47311" y="32850"/>
                  <a:pt x="47396" y="31996"/>
                  <a:pt x="47098" y="31271"/>
                </a:cubicBezTo>
                <a:cubicBezTo>
                  <a:pt x="46799" y="30546"/>
                  <a:pt x="46074" y="30119"/>
                  <a:pt x="45306" y="30205"/>
                </a:cubicBezTo>
                <a:cubicBezTo>
                  <a:pt x="45007" y="30247"/>
                  <a:pt x="44538" y="30290"/>
                  <a:pt x="44453" y="29778"/>
                </a:cubicBezTo>
                <a:cubicBezTo>
                  <a:pt x="44368" y="29309"/>
                  <a:pt x="44837" y="29352"/>
                  <a:pt x="45093" y="29224"/>
                </a:cubicBezTo>
                <a:cubicBezTo>
                  <a:pt x="46458" y="28669"/>
                  <a:pt x="46970" y="27048"/>
                  <a:pt x="46159" y="25853"/>
                </a:cubicBezTo>
                <a:cubicBezTo>
                  <a:pt x="46031" y="25597"/>
                  <a:pt x="45946" y="25341"/>
                  <a:pt x="45818" y="25043"/>
                </a:cubicBezTo>
                <a:cubicBezTo>
                  <a:pt x="46927" y="25213"/>
                  <a:pt x="48036" y="24744"/>
                  <a:pt x="48719" y="23806"/>
                </a:cubicBezTo>
                <a:cubicBezTo>
                  <a:pt x="49060" y="23294"/>
                  <a:pt x="49359" y="22696"/>
                  <a:pt x="49572" y="22099"/>
                </a:cubicBezTo>
                <a:cubicBezTo>
                  <a:pt x="50212" y="20521"/>
                  <a:pt x="49146" y="19412"/>
                  <a:pt x="47908" y="19241"/>
                </a:cubicBezTo>
                <a:cubicBezTo>
                  <a:pt x="47652" y="19198"/>
                  <a:pt x="47439" y="19156"/>
                  <a:pt x="47012" y="19028"/>
                </a:cubicBezTo>
                <a:cubicBezTo>
                  <a:pt x="47354" y="18686"/>
                  <a:pt x="47567" y="18473"/>
                  <a:pt x="47780" y="18260"/>
                </a:cubicBezTo>
                <a:cubicBezTo>
                  <a:pt x="48036" y="18089"/>
                  <a:pt x="48250" y="17918"/>
                  <a:pt x="48463" y="17705"/>
                </a:cubicBezTo>
                <a:cubicBezTo>
                  <a:pt x="49785" y="16169"/>
                  <a:pt x="49657" y="13268"/>
                  <a:pt x="48463" y="11989"/>
                </a:cubicBezTo>
                <a:cubicBezTo>
                  <a:pt x="47866" y="11349"/>
                  <a:pt x="47311" y="10666"/>
                  <a:pt x="46415" y="10623"/>
                </a:cubicBezTo>
                <a:cubicBezTo>
                  <a:pt x="45391" y="10581"/>
                  <a:pt x="44368" y="10965"/>
                  <a:pt x="43728" y="11775"/>
                </a:cubicBezTo>
                <a:cubicBezTo>
                  <a:pt x="43429" y="12159"/>
                  <a:pt x="43130" y="12500"/>
                  <a:pt x="42746" y="12927"/>
                </a:cubicBezTo>
                <a:cubicBezTo>
                  <a:pt x="42661" y="12330"/>
                  <a:pt x="42874" y="11775"/>
                  <a:pt x="43301" y="11349"/>
                </a:cubicBezTo>
                <a:cubicBezTo>
                  <a:pt x="43557" y="10965"/>
                  <a:pt x="43642" y="10495"/>
                  <a:pt x="43600" y="10069"/>
                </a:cubicBezTo>
                <a:cubicBezTo>
                  <a:pt x="43514" y="8789"/>
                  <a:pt x="43088" y="7552"/>
                  <a:pt x="42277" y="6528"/>
                </a:cubicBezTo>
                <a:cubicBezTo>
                  <a:pt x="41467" y="5461"/>
                  <a:pt x="40187" y="4822"/>
                  <a:pt x="38779" y="5973"/>
                </a:cubicBezTo>
                <a:cubicBezTo>
                  <a:pt x="38651" y="6059"/>
                  <a:pt x="38566" y="6144"/>
                  <a:pt x="38438" y="6187"/>
                </a:cubicBezTo>
                <a:cubicBezTo>
                  <a:pt x="38310" y="5973"/>
                  <a:pt x="38267" y="5803"/>
                  <a:pt x="38182" y="5589"/>
                </a:cubicBezTo>
                <a:cubicBezTo>
                  <a:pt x="38011" y="5205"/>
                  <a:pt x="37840" y="4779"/>
                  <a:pt x="37627" y="4395"/>
                </a:cubicBezTo>
                <a:cubicBezTo>
                  <a:pt x="37073" y="3499"/>
                  <a:pt x="36177" y="2859"/>
                  <a:pt x="35153" y="2561"/>
                </a:cubicBezTo>
                <a:cubicBezTo>
                  <a:pt x="33617" y="2049"/>
                  <a:pt x="32124" y="2390"/>
                  <a:pt x="31399" y="3968"/>
                </a:cubicBezTo>
                <a:cubicBezTo>
                  <a:pt x="31228" y="4310"/>
                  <a:pt x="31015" y="4651"/>
                  <a:pt x="30759" y="4950"/>
                </a:cubicBezTo>
                <a:cubicBezTo>
                  <a:pt x="30588" y="4651"/>
                  <a:pt x="30460" y="4310"/>
                  <a:pt x="30375" y="3968"/>
                </a:cubicBezTo>
                <a:cubicBezTo>
                  <a:pt x="30375" y="2902"/>
                  <a:pt x="29692" y="1963"/>
                  <a:pt x="28711" y="1579"/>
                </a:cubicBezTo>
                <a:cubicBezTo>
                  <a:pt x="27602" y="1067"/>
                  <a:pt x="26450" y="811"/>
                  <a:pt x="25213" y="854"/>
                </a:cubicBezTo>
                <a:cubicBezTo>
                  <a:pt x="23634" y="897"/>
                  <a:pt x="22141" y="2305"/>
                  <a:pt x="22013" y="4352"/>
                </a:cubicBezTo>
                <a:cubicBezTo>
                  <a:pt x="22013" y="4736"/>
                  <a:pt x="22141" y="5120"/>
                  <a:pt x="21715" y="5504"/>
                </a:cubicBezTo>
                <a:cubicBezTo>
                  <a:pt x="21459" y="5333"/>
                  <a:pt x="21203" y="5163"/>
                  <a:pt x="20989" y="4992"/>
                </a:cubicBezTo>
                <a:cubicBezTo>
                  <a:pt x="19155" y="3414"/>
                  <a:pt x="17662" y="3456"/>
                  <a:pt x="15572" y="4224"/>
                </a:cubicBezTo>
                <a:cubicBezTo>
                  <a:pt x="14846" y="4480"/>
                  <a:pt x="14590" y="5077"/>
                  <a:pt x="14718" y="5888"/>
                </a:cubicBezTo>
                <a:cubicBezTo>
                  <a:pt x="14804" y="6272"/>
                  <a:pt x="14932" y="6699"/>
                  <a:pt x="15017" y="7083"/>
                </a:cubicBezTo>
                <a:cubicBezTo>
                  <a:pt x="15017" y="7296"/>
                  <a:pt x="15017" y="7509"/>
                  <a:pt x="15017" y="7722"/>
                </a:cubicBezTo>
                <a:cubicBezTo>
                  <a:pt x="14761" y="7509"/>
                  <a:pt x="14590" y="7424"/>
                  <a:pt x="14590" y="7339"/>
                </a:cubicBezTo>
                <a:cubicBezTo>
                  <a:pt x="14377" y="6656"/>
                  <a:pt x="13780" y="6187"/>
                  <a:pt x="13097" y="6101"/>
                </a:cubicBezTo>
                <a:cubicBezTo>
                  <a:pt x="12457" y="5931"/>
                  <a:pt x="11775" y="5845"/>
                  <a:pt x="11092" y="5845"/>
                </a:cubicBezTo>
                <a:cubicBezTo>
                  <a:pt x="9855" y="5803"/>
                  <a:pt x="8703" y="6357"/>
                  <a:pt x="7935" y="7296"/>
                </a:cubicBezTo>
                <a:cubicBezTo>
                  <a:pt x="7253" y="7936"/>
                  <a:pt x="7381" y="8746"/>
                  <a:pt x="8106" y="9429"/>
                </a:cubicBezTo>
                <a:cubicBezTo>
                  <a:pt x="8234" y="9557"/>
                  <a:pt x="8319" y="9728"/>
                  <a:pt x="8362" y="9856"/>
                </a:cubicBezTo>
                <a:cubicBezTo>
                  <a:pt x="8234" y="9941"/>
                  <a:pt x="8063" y="10026"/>
                  <a:pt x="7893" y="10069"/>
                </a:cubicBezTo>
                <a:cubicBezTo>
                  <a:pt x="7551" y="10069"/>
                  <a:pt x="7253" y="10069"/>
                  <a:pt x="6911" y="10111"/>
                </a:cubicBezTo>
                <a:cubicBezTo>
                  <a:pt x="5205" y="10154"/>
                  <a:pt x="3712" y="11306"/>
                  <a:pt x="3243" y="12970"/>
                </a:cubicBezTo>
                <a:cubicBezTo>
                  <a:pt x="2901" y="13951"/>
                  <a:pt x="3328" y="15017"/>
                  <a:pt x="4181" y="15529"/>
                </a:cubicBezTo>
                <a:cubicBezTo>
                  <a:pt x="4437" y="15700"/>
                  <a:pt x="4736" y="15913"/>
                  <a:pt x="5077" y="16169"/>
                </a:cubicBezTo>
                <a:cubicBezTo>
                  <a:pt x="4864" y="16340"/>
                  <a:pt x="4608" y="16468"/>
                  <a:pt x="4394" y="16596"/>
                </a:cubicBezTo>
                <a:cubicBezTo>
                  <a:pt x="4053" y="16681"/>
                  <a:pt x="3669" y="16724"/>
                  <a:pt x="3328" y="16809"/>
                </a:cubicBezTo>
                <a:cubicBezTo>
                  <a:pt x="2688" y="16852"/>
                  <a:pt x="2091" y="17278"/>
                  <a:pt x="1835" y="17876"/>
                </a:cubicBezTo>
                <a:cubicBezTo>
                  <a:pt x="1408" y="18729"/>
                  <a:pt x="1152" y="19668"/>
                  <a:pt x="939" y="20649"/>
                </a:cubicBezTo>
                <a:cubicBezTo>
                  <a:pt x="726" y="22014"/>
                  <a:pt x="1238" y="22952"/>
                  <a:pt x="2261" y="23336"/>
                </a:cubicBezTo>
                <a:cubicBezTo>
                  <a:pt x="2987" y="23592"/>
                  <a:pt x="3755" y="23934"/>
                  <a:pt x="4565" y="23720"/>
                </a:cubicBezTo>
                <a:cubicBezTo>
                  <a:pt x="4821" y="23635"/>
                  <a:pt x="5120" y="23635"/>
                  <a:pt x="5290" y="24104"/>
                </a:cubicBezTo>
                <a:cubicBezTo>
                  <a:pt x="4821" y="24232"/>
                  <a:pt x="4352" y="24318"/>
                  <a:pt x="3883" y="24318"/>
                </a:cubicBezTo>
                <a:cubicBezTo>
                  <a:pt x="3285" y="24275"/>
                  <a:pt x="2731" y="24488"/>
                  <a:pt x="2389" y="24957"/>
                </a:cubicBezTo>
                <a:cubicBezTo>
                  <a:pt x="1366" y="26024"/>
                  <a:pt x="1323" y="27474"/>
                  <a:pt x="2261" y="28413"/>
                </a:cubicBezTo>
                <a:cubicBezTo>
                  <a:pt x="2773" y="28882"/>
                  <a:pt x="3413" y="29138"/>
                  <a:pt x="4096" y="29181"/>
                </a:cubicBezTo>
                <a:cubicBezTo>
                  <a:pt x="4352" y="29181"/>
                  <a:pt x="4608" y="29224"/>
                  <a:pt x="4864" y="29266"/>
                </a:cubicBezTo>
                <a:cubicBezTo>
                  <a:pt x="4864" y="29821"/>
                  <a:pt x="4480" y="29906"/>
                  <a:pt x="4181" y="30119"/>
                </a:cubicBezTo>
                <a:cubicBezTo>
                  <a:pt x="2816" y="31101"/>
                  <a:pt x="2005" y="32679"/>
                  <a:pt x="1963" y="34385"/>
                </a:cubicBezTo>
                <a:cubicBezTo>
                  <a:pt x="1877" y="34940"/>
                  <a:pt x="2176" y="35537"/>
                  <a:pt x="2645" y="35836"/>
                </a:cubicBezTo>
                <a:cubicBezTo>
                  <a:pt x="3285" y="36263"/>
                  <a:pt x="3968" y="36647"/>
                  <a:pt x="4608" y="37073"/>
                </a:cubicBezTo>
                <a:cubicBezTo>
                  <a:pt x="4992" y="37372"/>
                  <a:pt x="5504" y="37457"/>
                  <a:pt x="5973" y="37244"/>
                </a:cubicBezTo>
                <a:cubicBezTo>
                  <a:pt x="6229" y="37116"/>
                  <a:pt x="6527" y="36902"/>
                  <a:pt x="6954" y="37244"/>
                </a:cubicBezTo>
                <a:cubicBezTo>
                  <a:pt x="6783" y="37500"/>
                  <a:pt x="6613" y="37798"/>
                  <a:pt x="6442" y="38012"/>
                </a:cubicBezTo>
                <a:cubicBezTo>
                  <a:pt x="5717" y="38950"/>
                  <a:pt x="5760" y="39803"/>
                  <a:pt x="6570" y="40614"/>
                </a:cubicBezTo>
                <a:cubicBezTo>
                  <a:pt x="7253" y="41254"/>
                  <a:pt x="8191" y="41595"/>
                  <a:pt x="9130" y="41553"/>
                </a:cubicBezTo>
                <a:cubicBezTo>
                  <a:pt x="10026" y="41553"/>
                  <a:pt x="10836" y="41339"/>
                  <a:pt x="11348" y="40486"/>
                </a:cubicBezTo>
                <a:cubicBezTo>
                  <a:pt x="11348" y="40443"/>
                  <a:pt x="11476" y="40401"/>
                  <a:pt x="11561" y="40358"/>
                </a:cubicBezTo>
                <a:cubicBezTo>
                  <a:pt x="11903" y="40614"/>
                  <a:pt x="11860" y="40913"/>
                  <a:pt x="11817" y="41254"/>
                </a:cubicBezTo>
                <a:cubicBezTo>
                  <a:pt x="11689" y="42406"/>
                  <a:pt x="12287" y="43558"/>
                  <a:pt x="13353" y="44027"/>
                </a:cubicBezTo>
                <a:cubicBezTo>
                  <a:pt x="13950" y="44325"/>
                  <a:pt x="14590" y="44539"/>
                  <a:pt x="15230" y="44667"/>
                </a:cubicBezTo>
                <a:cubicBezTo>
                  <a:pt x="16425" y="44965"/>
                  <a:pt x="17662" y="44880"/>
                  <a:pt x="18814" y="44411"/>
                </a:cubicBezTo>
                <a:cubicBezTo>
                  <a:pt x="19283" y="44197"/>
                  <a:pt x="19667" y="43771"/>
                  <a:pt x="19752" y="43302"/>
                </a:cubicBezTo>
                <a:cubicBezTo>
                  <a:pt x="19795" y="43003"/>
                  <a:pt x="19923" y="42747"/>
                  <a:pt x="20008" y="42406"/>
                </a:cubicBezTo>
                <a:cubicBezTo>
                  <a:pt x="20691" y="43131"/>
                  <a:pt x="20222" y="43771"/>
                  <a:pt x="20094" y="44368"/>
                </a:cubicBezTo>
                <a:cubicBezTo>
                  <a:pt x="20520" y="44965"/>
                  <a:pt x="21032" y="45520"/>
                  <a:pt x="21672" y="45904"/>
                </a:cubicBezTo>
                <a:cubicBezTo>
                  <a:pt x="22483" y="46416"/>
                  <a:pt x="23464" y="46544"/>
                  <a:pt x="24360" y="46331"/>
                </a:cubicBezTo>
                <a:cubicBezTo>
                  <a:pt x="25170" y="46245"/>
                  <a:pt x="25895" y="45691"/>
                  <a:pt x="26151" y="44880"/>
                </a:cubicBezTo>
                <a:cubicBezTo>
                  <a:pt x="26237" y="44795"/>
                  <a:pt x="26365" y="44709"/>
                  <a:pt x="26535" y="44539"/>
                </a:cubicBezTo>
                <a:close/>
              </a:path>
            </a:pathLst>
          </a:custGeom>
          <a:solidFill>
            <a:srgbClr val="2C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567;p54">
            <a:extLst>
              <a:ext uri="{FF2B5EF4-FFF2-40B4-BE49-F238E27FC236}">
                <a16:creationId xmlns:a16="http://schemas.microsoft.com/office/drawing/2014/main" id="{F3FBF56D-9C69-4542-8B13-53436498A287}"/>
              </a:ext>
            </a:extLst>
          </p:cNvPr>
          <p:cNvSpPr txBox="1">
            <a:spLocks/>
          </p:cNvSpPr>
          <p:nvPr/>
        </p:nvSpPr>
        <p:spPr>
          <a:xfrm flipH="1">
            <a:off x="3733020" y="1346170"/>
            <a:ext cx="1306186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s-CL" sz="1800" b="0" dirty="0">
                <a:latin typeface="Chelsea Market"/>
                <a:ea typeface="Chelsea Market"/>
                <a:cs typeface="Chelsea Market"/>
                <a:sym typeface="Chelsea Market"/>
              </a:rPr>
              <a:t>ORANGE</a:t>
            </a:r>
          </a:p>
        </p:txBody>
      </p:sp>
      <p:sp>
        <p:nvSpPr>
          <p:cNvPr id="50" name="Google Shape;1600;p56">
            <a:extLst>
              <a:ext uri="{FF2B5EF4-FFF2-40B4-BE49-F238E27FC236}">
                <a16:creationId xmlns:a16="http://schemas.microsoft.com/office/drawing/2014/main" id="{EDD166F1-ED83-49E5-890B-87B3D11C6A94}"/>
              </a:ext>
            </a:extLst>
          </p:cNvPr>
          <p:cNvSpPr/>
          <p:nvPr/>
        </p:nvSpPr>
        <p:spPr>
          <a:xfrm>
            <a:off x="1010057" y="1767970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600;p56">
            <a:extLst>
              <a:ext uri="{FF2B5EF4-FFF2-40B4-BE49-F238E27FC236}">
                <a16:creationId xmlns:a16="http://schemas.microsoft.com/office/drawing/2014/main" id="{D1882218-66E5-4BB5-A2CE-0623CAA25E60}"/>
              </a:ext>
            </a:extLst>
          </p:cNvPr>
          <p:cNvSpPr/>
          <p:nvPr/>
        </p:nvSpPr>
        <p:spPr>
          <a:xfrm>
            <a:off x="3194301" y="1140004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rgbClr val="F88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600;p56">
            <a:extLst>
              <a:ext uri="{FF2B5EF4-FFF2-40B4-BE49-F238E27FC236}">
                <a16:creationId xmlns:a16="http://schemas.microsoft.com/office/drawing/2014/main" id="{FB77FEE2-B409-4185-95F4-F9493988E73F}"/>
              </a:ext>
            </a:extLst>
          </p:cNvPr>
          <p:cNvSpPr/>
          <p:nvPr/>
        </p:nvSpPr>
        <p:spPr>
          <a:xfrm>
            <a:off x="5825221" y="1292453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600;p56">
            <a:extLst>
              <a:ext uri="{FF2B5EF4-FFF2-40B4-BE49-F238E27FC236}">
                <a16:creationId xmlns:a16="http://schemas.microsoft.com/office/drawing/2014/main" id="{F4E2C721-FDF6-4257-886B-BD988D9F1CB3}"/>
              </a:ext>
            </a:extLst>
          </p:cNvPr>
          <p:cNvSpPr/>
          <p:nvPr/>
        </p:nvSpPr>
        <p:spPr>
          <a:xfrm>
            <a:off x="1579072" y="3440525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600;p56">
            <a:extLst>
              <a:ext uri="{FF2B5EF4-FFF2-40B4-BE49-F238E27FC236}">
                <a16:creationId xmlns:a16="http://schemas.microsoft.com/office/drawing/2014/main" id="{54B59900-79E3-4E17-B392-5B1BD95B8124}"/>
              </a:ext>
            </a:extLst>
          </p:cNvPr>
          <p:cNvSpPr/>
          <p:nvPr/>
        </p:nvSpPr>
        <p:spPr>
          <a:xfrm>
            <a:off x="3717480" y="3818490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600;p56">
            <a:extLst>
              <a:ext uri="{FF2B5EF4-FFF2-40B4-BE49-F238E27FC236}">
                <a16:creationId xmlns:a16="http://schemas.microsoft.com/office/drawing/2014/main" id="{646C074C-B8C3-4D8F-BD65-2636D1150BEB}"/>
              </a:ext>
            </a:extLst>
          </p:cNvPr>
          <p:cNvSpPr/>
          <p:nvPr/>
        </p:nvSpPr>
        <p:spPr>
          <a:xfrm>
            <a:off x="5547863" y="3229098"/>
            <a:ext cx="397739" cy="399378"/>
          </a:xfrm>
          <a:custGeom>
            <a:avLst/>
            <a:gdLst/>
            <a:ahLst/>
            <a:cxnLst/>
            <a:rect l="l" t="t" r="r" b="b"/>
            <a:pathLst>
              <a:path w="48284" h="36860" extrusionOk="0">
                <a:moveTo>
                  <a:pt x="16892" y="420"/>
                </a:moveTo>
                <a:cubicBezTo>
                  <a:pt x="17479" y="420"/>
                  <a:pt x="18063" y="512"/>
                  <a:pt x="18609" y="680"/>
                </a:cubicBezTo>
                <a:cubicBezTo>
                  <a:pt x="18375" y="704"/>
                  <a:pt x="18118" y="727"/>
                  <a:pt x="17885" y="774"/>
                </a:cubicBezTo>
                <a:cubicBezTo>
                  <a:pt x="17663" y="740"/>
                  <a:pt x="17428" y="718"/>
                  <a:pt x="17190" y="718"/>
                </a:cubicBezTo>
                <a:cubicBezTo>
                  <a:pt x="17103" y="718"/>
                  <a:pt x="17015" y="721"/>
                  <a:pt x="16928" y="727"/>
                </a:cubicBezTo>
                <a:cubicBezTo>
                  <a:pt x="16647" y="610"/>
                  <a:pt x="16367" y="517"/>
                  <a:pt x="16064" y="470"/>
                </a:cubicBezTo>
                <a:cubicBezTo>
                  <a:pt x="16250" y="447"/>
                  <a:pt x="16461" y="424"/>
                  <a:pt x="16671" y="424"/>
                </a:cubicBezTo>
                <a:lnTo>
                  <a:pt x="16694" y="424"/>
                </a:lnTo>
                <a:cubicBezTo>
                  <a:pt x="16760" y="421"/>
                  <a:pt x="16826" y="420"/>
                  <a:pt x="16892" y="420"/>
                </a:cubicBezTo>
                <a:close/>
                <a:moveTo>
                  <a:pt x="14709" y="1147"/>
                </a:moveTo>
                <a:cubicBezTo>
                  <a:pt x="14429" y="1241"/>
                  <a:pt x="14149" y="1357"/>
                  <a:pt x="13892" y="1474"/>
                </a:cubicBezTo>
                <a:lnTo>
                  <a:pt x="13285" y="1474"/>
                </a:lnTo>
                <a:cubicBezTo>
                  <a:pt x="13425" y="1357"/>
                  <a:pt x="13589" y="1264"/>
                  <a:pt x="13752" y="1194"/>
                </a:cubicBezTo>
                <a:lnTo>
                  <a:pt x="13776" y="1194"/>
                </a:lnTo>
                <a:cubicBezTo>
                  <a:pt x="14102" y="1171"/>
                  <a:pt x="14406" y="1147"/>
                  <a:pt x="14709" y="1147"/>
                </a:cubicBezTo>
                <a:close/>
                <a:moveTo>
                  <a:pt x="12188" y="1428"/>
                </a:moveTo>
                <a:lnTo>
                  <a:pt x="12188" y="1451"/>
                </a:lnTo>
                <a:lnTo>
                  <a:pt x="12024" y="1544"/>
                </a:lnTo>
                <a:cubicBezTo>
                  <a:pt x="11791" y="1591"/>
                  <a:pt x="11534" y="1638"/>
                  <a:pt x="11301" y="1684"/>
                </a:cubicBezTo>
                <a:cubicBezTo>
                  <a:pt x="11581" y="1568"/>
                  <a:pt x="11884" y="1498"/>
                  <a:pt x="12188" y="1428"/>
                </a:cubicBezTo>
                <a:close/>
                <a:moveTo>
                  <a:pt x="18118" y="1498"/>
                </a:moveTo>
                <a:lnTo>
                  <a:pt x="18118" y="1498"/>
                </a:lnTo>
                <a:cubicBezTo>
                  <a:pt x="18282" y="1568"/>
                  <a:pt x="18422" y="1614"/>
                  <a:pt x="18585" y="1684"/>
                </a:cubicBezTo>
                <a:cubicBezTo>
                  <a:pt x="18468" y="1661"/>
                  <a:pt x="18375" y="1661"/>
                  <a:pt x="18258" y="1638"/>
                </a:cubicBezTo>
                <a:lnTo>
                  <a:pt x="18118" y="1498"/>
                </a:lnTo>
                <a:close/>
                <a:moveTo>
                  <a:pt x="17088" y="1347"/>
                </a:moveTo>
                <a:cubicBezTo>
                  <a:pt x="17174" y="1347"/>
                  <a:pt x="17261" y="1351"/>
                  <a:pt x="17348" y="1357"/>
                </a:cubicBezTo>
                <a:lnTo>
                  <a:pt x="17371" y="1357"/>
                </a:lnTo>
                <a:cubicBezTo>
                  <a:pt x="17488" y="1428"/>
                  <a:pt x="17581" y="1498"/>
                  <a:pt x="17698" y="1591"/>
                </a:cubicBezTo>
                <a:cubicBezTo>
                  <a:pt x="17551" y="1586"/>
                  <a:pt x="17405" y="1583"/>
                  <a:pt x="17260" y="1583"/>
                </a:cubicBezTo>
                <a:cubicBezTo>
                  <a:pt x="16761" y="1583"/>
                  <a:pt x="16272" y="1617"/>
                  <a:pt x="15783" y="1708"/>
                </a:cubicBezTo>
                <a:lnTo>
                  <a:pt x="15573" y="1708"/>
                </a:lnTo>
                <a:cubicBezTo>
                  <a:pt x="16054" y="1468"/>
                  <a:pt x="16568" y="1347"/>
                  <a:pt x="17088" y="1347"/>
                </a:cubicBezTo>
                <a:close/>
                <a:moveTo>
                  <a:pt x="19426" y="984"/>
                </a:moveTo>
                <a:cubicBezTo>
                  <a:pt x="19823" y="1194"/>
                  <a:pt x="20196" y="1451"/>
                  <a:pt x="20523" y="1754"/>
                </a:cubicBezTo>
                <a:cubicBezTo>
                  <a:pt x="20243" y="1544"/>
                  <a:pt x="19939" y="1381"/>
                  <a:pt x="19613" y="1241"/>
                </a:cubicBezTo>
                <a:cubicBezTo>
                  <a:pt x="19379" y="1147"/>
                  <a:pt x="19169" y="1054"/>
                  <a:pt x="18935" y="984"/>
                </a:cubicBezTo>
                <a:close/>
                <a:moveTo>
                  <a:pt x="25105" y="1144"/>
                </a:moveTo>
                <a:cubicBezTo>
                  <a:pt x="25816" y="1144"/>
                  <a:pt x="26567" y="1261"/>
                  <a:pt x="27294" y="1474"/>
                </a:cubicBezTo>
                <a:cubicBezTo>
                  <a:pt x="27169" y="1468"/>
                  <a:pt x="27045" y="1465"/>
                  <a:pt x="26923" y="1465"/>
                </a:cubicBezTo>
                <a:cubicBezTo>
                  <a:pt x="26588" y="1465"/>
                  <a:pt x="26258" y="1487"/>
                  <a:pt x="25917" y="1521"/>
                </a:cubicBezTo>
                <a:cubicBezTo>
                  <a:pt x="25568" y="1441"/>
                  <a:pt x="25213" y="1402"/>
                  <a:pt x="24859" y="1402"/>
                </a:cubicBezTo>
                <a:cubicBezTo>
                  <a:pt x="24073" y="1402"/>
                  <a:pt x="23293" y="1595"/>
                  <a:pt x="22601" y="1965"/>
                </a:cubicBezTo>
                <a:cubicBezTo>
                  <a:pt x="22578" y="1941"/>
                  <a:pt x="22554" y="1918"/>
                  <a:pt x="22531" y="1894"/>
                </a:cubicBezTo>
                <a:cubicBezTo>
                  <a:pt x="23186" y="1376"/>
                  <a:pt x="24105" y="1144"/>
                  <a:pt x="25105" y="1144"/>
                </a:cubicBezTo>
                <a:close/>
                <a:moveTo>
                  <a:pt x="18539" y="1965"/>
                </a:moveTo>
                <a:cubicBezTo>
                  <a:pt x="18772" y="2011"/>
                  <a:pt x="19029" y="2058"/>
                  <a:pt x="19262" y="2105"/>
                </a:cubicBezTo>
                <a:cubicBezTo>
                  <a:pt x="19332" y="2151"/>
                  <a:pt x="19402" y="2221"/>
                  <a:pt x="19472" y="2268"/>
                </a:cubicBezTo>
                <a:lnTo>
                  <a:pt x="19472" y="2291"/>
                </a:lnTo>
                <a:cubicBezTo>
                  <a:pt x="19332" y="2245"/>
                  <a:pt x="19192" y="2198"/>
                  <a:pt x="19052" y="2151"/>
                </a:cubicBezTo>
                <a:cubicBezTo>
                  <a:pt x="18889" y="2081"/>
                  <a:pt x="18725" y="2011"/>
                  <a:pt x="18539" y="1965"/>
                </a:cubicBezTo>
                <a:close/>
                <a:moveTo>
                  <a:pt x="24492" y="1754"/>
                </a:moveTo>
                <a:cubicBezTo>
                  <a:pt x="23932" y="1894"/>
                  <a:pt x="23372" y="2081"/>
                  <a:pt x="22835" y="2315"/>
                </a:cubicBezTo>
                <a:lnTo>
                  <a:pt x="22835" y="2291"/>
                </a:lnTo>
                <a:lnTo>
                  <a:pt x="22811" y="2268"/>
                </a:lnTo>
                <a:cubicBezTo>
                  <a:pt x="23325" y="1988"/>
                  <a:pt x="23909" y="1824"/>
                  <a:pt x="24492" y="1754"/>
                </a:cubicBezTo>
                <a:close/>
                <a:moveTo>
                  <a:pt x="26967" y="1871"/>
                </a:moveTo>
                <a:cubicBezTo>
                  <a:pt x="27574" y="1871"/>
                  <a:pt x="28205" y="1941"/>
                  <a:pt x="28812" y="2081"/>
                </a:cubicBezTo>
                <a:lnTo>
                  <a:pt x="28812" y="2105"/>
                </a:lnTo>
                <a:cubicBezTo>
                  <a:pt x="28998" y="2198"/>
                  <a:pt x="29185" y="2291"/>
                  <a:pt x="29349" y="2408"/>
                </a:cubicBezTo>
                <a:cubicBezTo>
                  <a:pt x="28795" y="2111"/>
                  <a:pt x="28156" y="1949"/>
                  <a:pt x="27520" y="1949"/>
                </a:cubicBezTo>
                <a:cubicBezTo>
                  <a:pt x="27405" y="1949"/>
                  <a:pt x="27291" y="1954"/>
                  <a:pt x="27177" y="1965"/>
                </a:cubicBezTo>
                <a:lnTo>
                  <a:pt x="26967" y="1871"/>
                </a:lnTo>
                <a:close/>
                <a:moveTo>
                  <a:pt x="20243" y="1054"/>
                </a:moveTo>
                <a:cubicBezTo>
                  <a:pt x="20943" y="1147"/>
                  <a:pt x="21574" y="1428"/>
                  <a:pt x="22087" y="1894"/>
                </a:cubicBezTo>
                <a:lnTo>
                  <a:pt x="22087" y="1918"/>
                </a:lnTo>
                <a:cubicBezTo>
                  <a:pt x="21924" y="2105"/>
                  <a:pt x="21784" y="2315"/>
                  <a:pt x="21667" y="2525"/>
                </a:cubicBezTo>
                <a:cubicBezTo>
                  <a:pt x="21317" y="1941"/>
                  <a:pt x="20827" y="1428"/>
                  <a:pt x="20243" y="1054"/>
                </a:cubicBezTo>
                <a:close/>
                <a:moveTo>
                  <a:pt x="27224" y="2361"/>
                </a:moveTo>
                <a:cubicBezTo>
                  <a:pt x="27341" y="2408"/>
                  <a:pt x="27457" y="2478"/>
                  <a:pt x="27551" y="2548"/>
                </a:cubicBezTo>
                <a:cubicBezTo>
                  <a:pt x="27411" y="2502"/>
                  <a:pt x="27224" y="2455"/>
                  <a:pt x="27061" y="2408"/>
                </a:cubicBezTo>
                <a:lnTo>
                  <a:pt x="27061" y="2385"/>
                </a:lnTo>
                <a:lnTo>
                  <a:pt x="27224" y="2361"/>
                </a:lnTo>
                <a:close/>
                <a:moveTo>
                  <a:pt x="13309" y="1754"/>
                </a:moveTo>
                <a:lnTo>
                  <a:pt x="13332" y="1778"/>
                </a:lnTo>
                <a:cubicBezTo>
                  <a:pt x="12795" y="2081"/>
                  <a:pt x="12305" y="2455"/>
                  <a:pt x="11838" y="2852"/>
                </a:cubicBezTo>
                <a:cubicBezTo>
                  <a:pt x="11627" y="2875"/>
                  <a:pt x="11417" y="2922"/>
                  <a:pt x="11207" y="2992"/>
                </a:cubicBezTo>
                <a:cubicBezTo>
                  <a:pt x="11698" y="2548"/>
                  <a:pt x="12188" y="2151"/>
                  <a:pt x="12725" y="1801"/>
                </a:cubicBezTo>
                <a:cubicBezTo>
                  <a:pt x="12912" y="1778"/>
                  <a:pt x="13122" y="1754"/>
                  <a:pt x="13309" y="1754"/>
                </a:cubicBezTo>
                <a:close/>
                <a:moveTo>
                  <a:pt x="26033" y="2945"/>
                </a:moveTo>
                <a:cubicBezTo>
                  <a:pt x="26173" y="2969"/>
                  <a:pt x="26313" y="3015"/>
                  <a:pt x="26477" y="3062"/>
                </a:cubicBezTo>
                <a:cubicBezTo>
                  <a:pt x="26243" y="3015"/>
                  <a:pt x="26010" y="2992"/>
                  <a:pt x="25776" y="2992"/>
                </a:cubicBezTo>
                <a:lnTo>
                  <a:pt x="25753" y="2992"/>
                </a:lnTo>
                <a:lnTo>
                  <a:pt x="25800" y="2969"/>
                </a:lnTo>
                <a:lnTo>
                  <a:pt x="26033" y="2945"/>
                </a:lnTo>
                <a:close/>
                <a:moveTo>
                  <a:pt x="19309" y="1708"/>
                </a:moveTo>
                <a:lnTo>
                  <a:pt x="19309" y="1708"/>
                </a:lnTo>
                <a:cubicBezTo>
                  <a:pt x="19893" y="1894"/>
                  <a:pt x="20406" y="2198"/>
                  <a:pt x="20873" y="2595"/>
                </a:cubicBezTo>
                <a:cubicBezTo>
                  <a:pt x="21013" y="2758"/>
                  <a:pt x="21130" y="2922"/>
                  <a:pt x="21247" y="3085"/>
                </a:cubicBezTo>
                <a:lnTo>
                  <a:pt x="21154" y="3225"/>
                </a:lnTo>
                <a:cubicBezTo>
                  <a:pt x="20943" y="3039"/>
                  <a:pt x="20687" y="2875"/>
                  <a:pt x="20453" y="2735"/>
                </a:cubicBezTo>
                <a:cubicBezTo>
                  <a:pt x="20126" y="2338"/>
                  <a:pt x="19729" y="1988"/>
                  <a:pt x="19309" y="1708"/>
                </a:cubicBezTo>
                <a:close/>
                <a:moveTo>
                  <a:pt x="15480" y="2992"/>
                </a:moveTo>
                <a:cubicBezTo>
                  <a:pt x="15947" y="3062"/>
                  <a:pt x="16437" y="3179"/>
                  <a:pt x="16881" y="3319"/>
                </a:cubicBezTo>
                <a:lnTo>
                  <a:pt x="16928" y="3389"/>
                </a:lnTo>
                <a:cubicBezTo>
                  <a:pt x="16787" y="3365"/>
                  <a:pt x="16647" y="3354"/>
                  <a:pt x="16507" y="3354"/>
                </a:cubicBezTo>
                <a:cubicBezTo>
                  <a:pt x="16367" y="3354"/>
                  <a:pt x="16227" y="3365"/>
                  <a:pt x="16087" y="3389"/>
                </a:cubicBezTo>
                <a:lnTo>
                  <a:pt x="16064" y="3389"/>
                </a:lnTo>
                <a:cubicBezTo>
                  <a:pt x="15970" y="3365"/>
                  <a:pt x="15877" y="3342"/>
                  <a:pt x="15760" y="3319"/>
                </a:cubicBezTo>
                <a:cubicBezTo>
                  <a:pt x="15597" y="3272"/>
                  <a:pt x="15410" y="3202"/>
                  <a:pt x="15223" y="3155"/>
                </a:cubicBezTo>
                <a:cubicBezTo>
                  <a:pt x="15316" y="3085"/>
                  <a:pt x="15387" y="3039"/>
                  <a:pt x="15480" y="2992"/>
                </a:cubicBezTo>
                <a:close/>
                <a:moveTo>
                  <a:pt x="26010" y="1871"/>
                </a:moveTo>
                <a:cubicBezTo>
                  <a:pt x="26197" y="1918"/>
                  <a:pt x="26383" y="1988"/>
                  <a:pt x="26547" y="2058"/>
                </a:cubicBezTo>
                <a:cubicBezTo>
                  <a:pt x="26430" y="2081"/>
                  <a:pt x="26290" y="2128"/>
                  <a:pt x="26173" y="2198"/>
                </a:cubicBezTo>
                <a:cubicBezTo>
                  <a:pt x="25918" y="2158"/>
                  <a:pt x="25665" y="2133"/>
                  <a:pt x="25424" y="2133"/>
                </a:cubicBezTo>
                <a:cubicBezTo>
                  <a:pt x="24826" y="2133"/>
                  <a:pt x="24301" y="2286"/>
                  <a:pt x="24002" y="2735"/>
                </a:cubicBezTo>
                <a:cubicBezTo>
                  <a:pt x="23955" y="2828"/>
                  <a:pt x="23909" y="2922"/>
                  <a:pt x="23885" y="3015"/>
                </a:cubicBezTo>
                <a:cubicBezTo>
                  <a:pt x="23722" y="3132"/>
                  <a:pt x="23558" y="3249"/>
                  <a:pt x="23418" y="3412"/>
                </a:cubicBezTo>
                <a:lnTo>
                  <a:pt x="23325" y="3435"/>
                </a:lnTo>
                <a:cubicBezTo>
                  <a:pt x="23255" y="3155"/>
                  <a:pt x="23138" y="2875"/>
                  <a:pt x="22998" y="2595"/>
                </a:cubicBezTo>
                <a:cubicBezTo>
                  <a:pt x="23698" y="2338"/>
                  <a:pt x="24399" y="2151"/>
                  <a:pt x="25123" y="2035"/>
                </a:cubicBezTo>
                <a:lnTo>
                  <a:pt x="25123" y="2011"/>
                </a:lnTo>
                <a:cubicBezTo>
                  <a:pt x="25426" y="1965"/>
                  <a:pt x="25706" y="1918"/>
                  <a:pt x="26010" y="1871"/>
                </a:cubicBezTo>
                <a:close/>
                <a:moveTo>
                  <a:pt x="17065" y="2484"/>
                </a:moveTo>
                <a:cubicBezTo>
                  <a:pt x="17155" y="2484"/>
                  <a:pt x="17243" y="2490"/>
                  <a:pt x="17324" y="2502"/>
                </a:cubicBezTo>
                <a:cubicBezTo>
                  <a:pt x="17465" y="2548"/>
                  <a:pt x="17581" y="2595"/>
                  <a:pt x="17698" y="2665"/>
                </a:cubicBezTo>
                <a:cubicBezTo>
                  <a:pt x="18095" y="2898"/>
                  <a:pt x="18422" y="3225"/>
                  <a:pt x="18725" y="3576"/>
                </a:cubicBezTo>
                <a:cubicBezTo>
                  <a:pt x="18118" y="3155"/>
                  <a:pt x="17465" y="2805"/>
                  <a:pt x="16787" y="2572"/>
                </a:cubicBezTo>
                <a:lnTo>
                  <a:pt x="16741" y="2525"/>
                </a:lnTo>
                <a:cubicBezTo>
                  <a:pt x="16764" y="2525"/>
                  <a:pt x="16764" y="2525"/>
                  <a:pt x="16787" y="2502"/>
                </a:cubicBezTo>
                <a:cubicBezTo>
                  <a:pt x="16881" y="2490"/>
                  <a:pt x="16974" y="2484"/>
                  <a:pt x="17065" y="2484"/>
                </a:cubicBezTo>
                <a:close/>
                <a:moveTo>
                  <a:pt x="18865" y="3225"/>
                </a:moveTo>
                <a:lnTo>
                  <a:pt x="19029" y="3342"/>
                </a:lnTo>
                <a:cubicBezTo>
                  <a:pt x="19076" y="3435"/>
                  <a:pt x="19122" y="3506"/>
                  <a:pt x="19169" y="3599"/>
                </a:cubicBezTo>
                <a:cubicBezTo>
                  <a:pt x="19076" y="3482"/>
                  <a:pt x="18959" y="3342"/>
                  <a:pt x="18865" y="3225"/>
                </a:cubicBezTo>
                <a:close/>
                <a:moveTo>
                  <a:pt x="10974" y="3389"/>
                </a:moveTo>
                <a:lnTo>
                  <a:pt x="10974" y="3389"/>
                </a:lnTo>
                <a:cubicBezTo>
                  <a:pt x="10694" y="3576"/>
                  <a:pt x="10413" y="3786"/>
                  <a:pt x="10157" y="4019"/>
                </a:cubicBezTo>
                <a:cubicBezTo>
                  <a:pt x="10320" y="3832"/>
                  <a:pt x="10483" y="3669"/>
                  <a:pt x="10647" y="3506"/>
                </a:cubicBezTo>
                <a:cubicBezTo>
                  <a:pt x="10764" y="3459"/>
                  <a:pt x="10857" y="3412"/>
                  <a:pt x="10974" y="3389"/>
                </a:cubicBezTo>
                <a:close/>
                <a:moveTo>
                  <a:pt x="22671" y="2735"/>
                </a:moveTo>
                <a:lnTo>
                  <a:pt x="22671" y="2758"/>
                </a:lnTo>
                <a:cubicBezTo>
                  <a:pt x="22811" y="3015"/>
                  <a:pt x="22928" y="3272"/>
                  <a:pt x="22998" y="3576"/>
                </a:cubicBezTo>
                <a:cubicBezTo>
                  <a:pt x="22718" y="3669"/>
                  <a:pt x="22461" y="3832"/>
                  <a:pt x="22228" y="4019"/>
                </a:cubicBezTo>
                <a:cubicBezTo>
                  <a:pt x="22157" y="3739"/>
                  <a:pt x="22064" y="3435"/>
                  <a:pt x="21947" y="3179"/>
                </a:cubicBezTo>
                <a:cubicBezTo>
                  <a:pt x="22181" y="2992"/>
                  <a:pt x="22414" y="2852"/>
                  <a:pt x="22671" y="2735"/>
                </a:cubicBezTo>
                <a:close/>
                <a:moveTo>
                  <a:pt x="25239" y="3599"/>
                </a:moveTo>
                <a:cubicBezTo>
                  <a:pt x="25590" y="3646"/>
                  <a:pt x="25893" y="3739"/>
                  <a:pt x="26197" y="3926"/>
                </a:cubicBezTo>
                <a:cubicBezTo>
                  <a:pt x="26077" y="3912"/>
                  <a:pt x="25956" y="3904"/>
                  <a:pt x="25837" y="3904"/>
                </a:cubicBezTo>
                <a:cubicBezTo>
                  <a:pt x="25562" y="3904"/>
                  <a:pt x="25290" y="3945"/>
                  <a:pt x="25029" y="4043"/>
                </a:cubicBezTo>
                <a:cubicBezTo>
                  <a:pt x="25076" y="3879"/>
                  <a:pt x="25169" y="3739"/>
                  <a:pt x="25239" y="3599"/>
                </a:cubicBezTo>
                <a:close/>
                <a:moveTo>
                  <a:pt x="24726" y="3669"/>
                </a:moveTo>
                <a:cubicBezTo>
                  <a:pt x="24656" y="3809"/>
                  <a:pt x="24609" y="3949"/>
                  <a:pt x="24562" y="4113"/>
                </a:cubicBezTo>
                <a:cubicBezTo>
                  <a:pt x="24516" y="3996"/>
                  <a:pt x="24492" y="3879"/>
                  <a:pt x="24469" y="3762"/>
                </a:cubicBezTo>
                <a:cubicBezTo>
                  <a:pt x="24562" y="3716"/>
                  <a:pt x="24632" y="3692"/>
                  <a:pt x="24726" y="3669"/>
                </a:cubicBezTo>
                <a:close/>
                <a:moveTo>
                  <a:pt x="14943" y="3646"/>
                </a:moveTo>
                <a:cubicBezTo>
                  <a:pt x="14712" y="3772"/>
                  <a:pt x="14481" y="3936"/>
                  <a:pt x="14284" y="4120"/>
                </a:cubicBezTo>
                <a:lnTo>
                  <a:pt x="14284" y="4120"/>
                </a:lnTo>
                <a:cubicBezTo>
                  <a:pt x="14403" y="3963"/>
                  <a:pt x="14524" y="3807"/>
                  <a:pt x="14663" y="3669"/>
                </a:cubicBezTo>
                <a:cubicBezTo>
                  <a:pt x="14756" y="3669"/>
                  <a:pt x="14850" y="3646"/>
                  <a:pt x="14943" y="3646"/>
                </a:cubicBezTo>
                <a:close/>
                <a:moveTo>
                  <a:pt x="19005" y="2642"/>
                </a:moveTo>
                <a:lnTo>
                  <a:pt x="19005" y="2642"/>
                </a:lnTo>
                <a:cubicBezTo>
                  <a:pt x="19589" y="2875"/>
                  <a:pt x="20103" y="3249"/>
                  <a:pt x="20500" y="3716"/>
                </a:cubicBezTo>
                <a:cubicBezTo>
                  <a:pt x="20593" y="3809"/>
                  <a:pt x="20663" y="3902"/>
                  <a:pt x="20733" y="3996"/>
                </a:cubicBezTo>
                <a:cubicBezTo>
                  <a:pt x="20710" y="4043"/>
                  <a:pt x="20687" y="4089"/>
                  <a:pt x="20663" y="4136"/>
                </a:cubicBezTo>
                <a:cubicBezTo>
                  <a:pt x="20546" y="4043"/>
                  <a:pt x="20453" y="3949"/>
                  <a:pt x="20336" y="3879"/>
                </a:cubicBezTo>
                <a:cubicBezTo>
                  <a:pt x="19986" y="3412"/>
                  <a:pt x="19542" y="3039"/>
                  <a:pt x="19052" y="2735"/>
                </a:cubicBezTo>
                <a:lnTo>
                  <a:pt x="19005" y="2642"/>
                </a:lnTo>
                <a:close/>
                <a:moveTo>
                  <a:pt x="16040" y="3786"/>
                </a:moveTo>
                <a:lnTo>
                  <a:pt x="16250" y="3856"/>
                </a:lnTo>
                <a:cubicBezTo>
                  <a:pt x="16134" y="3856"/>
                  <a:pt x="16040" y="3879"/>
                  <a:pt x="15924" y="3902"/>
                </a:cubicBezTo>
                <a:cubicBezTo>
                  <a:pt x="15597" y="3972"/>
                  <a:pt x="15293" y="4066"/>
                  <a:pt x="14990" y="4206"/>
                </a:cubicBezTo>
                <a:lnTo>
                  <a:pt x="14966" y="4206"/>
                </a:lnTo>
                <a:cubicBezTo>
                  <a:pt x="15293" y="3996"/>
                  <a:pt x="15667" y="3856"/>
                  <a:pt x="16040" y="3786"/>
                </a:cubicBezTo>
                <a:close/>
                <a:moveTo>
                  <a:pt x="17665" y="3626"/>
                </a:moveTo>
                <a:cubicBezTo>
                  <a:pt x="17756" y="3664"/>
                  <a:pt x="17844" y="3701"/>
                  <a:pt x="17931" y="3739"/>
                </a:cubicBezTo>
                <a:cubicBezTo>
                  <a:pt x="18352" y="3926"/>
                  <a:pt x="18725" y="4159"/>
                  <a:pt x="19099" y="4439"/>
                </a:cubicBezTo>
                <a:cubicBezTo>
                  <a:pt x="18959" y="4416"/>
                  <a:pt x="18795" y="4416"/>
                  <a:pt x="18655" y="4393"/>
                </a:cubicBezTo>
                <a:cubicBezTo>
                  <a:pt x="18539" y="4346"/>
                  <a:pt x="18445" y="4276"/>
                  <a:pt x="18328" y="4229"/>
                </a:cubicBezTo>
                <a:cubicBezTo>
                  <a:pt x="18139" y="3977"/>
                  <a:pt x="17913" y="3782"/>
                  <a:pt x="17665" y="3626"/>
                </a:cubicBezTo>
                <a:close/>
                <a:moveTo>
                  <a:pt x="23862" y="4229"/>
                </a:moveTo>
                <a:cubicBezTo>
                  <a:pt x="23862" y="4299"/>
                  <a:pt x="23862" y="4346"/>
                  <a:pt x="23862" y="4416"/>
                </a:cubicBezTo>
                <a:lnTo>
                  <a:pt x="23698" y="4463"/>
                </a:lnTo>
                <a:cubicBezTo>
                  <a:pt x="23745" y="4393"/>
                  <a:pt x="23815" y="4299"/>
                  <a:pt x="23862" y="4229"/>
                </a:cubicBezTo>
                <a:close/>
                <a:moveTo>
                  <a:pt x="21597" y="4089"/>
                </a:moveTo>
                <a:cubicBezTo>
                  <a:pt x="21667" y="4183"/>
                  <a:pt x="21737" y="4276"/>
                  <a:pt x="21807" y="4369"/>
                </a:cubicBezTo>
                <a:cubicBezTo>
                  <a:pt x="21761" y="4439"/>
                  <a:pt x="21691" y="4509"/>
                  <a:pt x="21644" y="4580"/>
                </a:cubicBezTo>
                <a:cubicBezTo>
                  <a:pt x="21644" y="4509"/>
                  <a:pt x="21644" y="4463"/>
                  <a:pt x="21620" y="4393"/>
                </a:cubicBezTo>
                <a:cubicBezTo>
                  <a:pt x="21597" y="4323"/>
                  <a:pt x="21597" y="4206"/>
                  <a:pt x="21597" y="4113"/>
                </a:cubicBezTo>
                <a:lnTo>
                  <a:pt x="21597" y="4089"/>
                </a:lnTo>
                <a:close/>
                <a:moveTo>
                  <a:pt x="19496" y="3622"/>
                </a:moveTo>
                <a:lnTo>
                  <a:pt x="19496" y="3622"/>
                </a:lnTo>
                <a:cubicBezTo>
                  <a:pt x="19683" y="3762"/>
                  <a:pt x="19869" y="3902"/>
                  <a:pt x="20056" y="4043"/>
                </a:cubicBezTo>
                <a:cubicBezTo>
                  <a:pt x="20220" y="4229"/>
                  <a:pt x="20360" y="4439"/>
                  <a:pt x="20500" y="4650"/>
                </a:cubicBezTo>
                <a:lnTo>
                  <a:pt x="20500" y="4720"/>
                </a:lnTo>
                <a:cubicBezTo>
                  <a:pt x="20290" y="4650"/>
                  <a:pt x="20079" y="4603"/>
                  <a:pt x="19846" y="4556"/>
                </a:cubicBezTo>
                <a:lnTo>
                  <a:pt x="19776" y="4509"/>
                </a:lnTo>
                <a:cubicBezTo>
                  <a:pt x="19706" y="4206"/>
                  <a:pt x="19613" y="3926"/>
                  <a:pt x="19496" y="3622"/>
                </a:cubicBezTo>
                <a:close/>
                <a:moveTo>
                  <a:pt x="16087" y="4836"/>
                </a:moveTo>
                <a:cubicBezTo>
                  <a:pt x="15947" y="4860"/>
                  <a:pt x="15807" y="4883"/>
                  <a:pt x="15667" y="4930"/>
                </a:cubicBezTo>
                <a:lnTo>
                  <a:pt x="15760" y="4860"/>
                </a:lnTo>
                <a:lnTo>
                  <a:pt x="16064" y="4836"/>
                </a:lnTo>
                <a:close/>
                <a:moveTo>
                  <a:pt x="25263" y="4790"/>
                </a:moveTo>
                <a:cubicBezTo>
                  <a:pt x="25216" y="4860"/>
                  <a:pt x="25169" y="4953"/>
                  <a:pt x="25146" y="5023"/>
                </a:cubicBezTo>
                <a:lnTo>
                  <a:pt x="25053" y="4883"/>
                </a:lnTo>
                <a:cubicBezTo>
                  <a:pt x="25099" y="4860"/>
                  <a:pt x="25169" y="4836"/>
                  <a:pt x="25216" y="4790"/>
                </a:cubicBezTo>
                <a:close/>
                <a:moveTo>
                  <a:pt x="26524" y="4790"/>
                </a:moveTo>
                <a:cubicBezTo>
                  <a:pt x="26687" y="4813"/>
                  <a:pt x="26827" y="4836"/>
                  <a:pt x="26991" y="4883"/>
                </a:cubicBezTo>
                <a:cubicBezTo>
                  <a:pt x="27061" y="4906"/>
                  <a:pt x="27131" y="4953"/>
                  <a:pt x="27224" y="5000"/>
                </a:cubicBezTo>
                <a:lnTo>
                  <a:pt x="27014" y="5047"/>
                </a:lnTo>
                <a:cubicBezTo>
                  <a:pt x="26850" y="4953"/>
                  <a:pt x="26687" y="4860"/>
                  <a:pt x="26524" y="4790"/>
                </a:cubicBezTo>
                <a:close/>
                <a:moveTo>
                  <a:pt x="23047" y="3841"/>
                </a:moveTo>
                <a:lnTo>
                  <a:pt x="23068" y="3926"/>
                </a:lnTo>
                <a:cubicBezTo>
                  <a:pt x="22998" y="4089"/>
                  <a:pt x="22928" y="4253"/>
                  <a:pt x="22905" y="4416"/>
                </a:cubicBezTo>
                <a:cubicBezTo>
                  <a:pt x="22858" y="4509"/>
                  <a:pt x="22811" y="4626"/>
                  <a:pt x="22765" y="4720"/>
                </a:cubicBezTo>
                <a:cubicBezTo>
                  <a:pt x="22718" y="4836"/>
                  <a:pt x="22671" y="4953"/>
                  <a:pt x="22648" y="5070"/>
                </a:cubicBezTo>
                <a:cubicBezTo>
                  <a:pt x="22554" y="4883"/>
                  <a:pt x="22438" y="4696"/>
                  <a:pt x="22321" y="4509"/>
                </a:cubicBezTo>
                <a:cubicBezTo>
                  <a:pt x="22321" y="4439"/>
                  <a:pt x="22298" y="4369"/>
                  <a:pt x="22274" y="4299"/>
                </a:cubicBezTo>
                <a:cubicBezTo>
                  <a:pt x="22502" y="4117"/>
                  <a:pt x="22774" y="3957"/>
                  <a:pt x="23047" y="3841"/>
                </a:cubicBezTo>
                <a:close/>
                <a:moveTo>
                  <a:pt x="13519" y="3132"/>
                </a:moveTo>
                <a:lnTo>
                  <a:pt x="13659" y="3179"/>
                </a:lnTo>
                <a:cubicBezTo>
                  <a:pt x="13215" y="3599"/>
                  <a:pt x="12818" y="4066"/>
                  <a:pt x="12445" y="4556"/>
                </a:cubicBezTo>
                <a:cubicBezTo>
                  <a:pt x="12398" y="4626"/>
                  <a:pt x="12351" y="4696"/>
                  <a:pt x="12305" y="4766"/>
                </a:cubicBezTo>
                <a:cubicBezTo>
                  <a:pt x="12118" y="4883"/>
                  <a:pt x="11931" y="5023"/>
                  <a:pt x="11768" y="5163"/>
                </a:cubicBezTo>
                <a:cubicBezTo>
                  <a:pt x="12211" y="4556"/>
                  <a:pt x="12678" y="3972"/>
                  <a:pt x="13215" y="3412"/>
                </a:cubicBezTo>
                <a:lnTo>
                  <a:pt x="13472" y="3155"/>
                </a:lnTo>
                <a:lnTo>
                  <a:pt x="13519" y="3132"/>
                </a:lnTo>
                <a:close/>
                <a:moveTo>
                  <a:pt x="21901" y="4696"/>
                </a:moveTo>
                <a:cubicBezTo>
                  <a:pt x="21924" y="4883"/>
                  <a:pt x="21924" y="5070"/>
                  <a:pt x="21947" y="5257"/>
                </a:cubicBezTo>
                <a:lnTo>
                  <a:pt x="21854" y="5187"/>
                </a:lnTo>
                <a:cubicBezTo>
                  <a:pt x="21807" y="5117"/>
                  <a:pt x="21761" y="5023"/>
                  <a:pt x="21737" y="4930"/>
                </a:cubicBezTo>
                <a:lnTo>
                  <a:pt x="21737" y="4906"/>
                </a:lnTo>
                <a:cubicBezTo>
                  <a:pt x="21784" y="4836"/>
                  <a:pt x="21831" y="4766"/>
                  <a:pt x="21901" y="4696"/>
                </a:cubicBezTo>
                <a:close/>
                <a:moveTo>
                  <a:pt x="15246" y="4953"/>
                </a:moveTo>
                <a:lnTo>
                  <a:pt x="15246" y="4953"/>
                </a:lnTo>
                <a:cubicBezTo>
                  <a:pt x="15176" y="5023"/>
                  <a:pt x="15106" y="5093"/>
                  <a:pt x="15036" y="5163"/>
                </a:cubicBezTo>
                <a:cubicBezTo>
                  <a:pt x="14966" y="5233"/>
                  <a:pt x="14873" y="5233"/>
                  <a:pt x="14803" y="5280"/>
                </a:cubicBezTo>
                <a:cubicBezTo>
                  <a:pt x="14896" y="5163"/>
                  <a:pt x="15013" y="5070"/>
                  <a:pt x="15130" y="4976"/>
                </a:cubicBezTo>
                <a:lnTo>
                  <a:pt x="15246" y="4953"/>
                </a:lnTo>
                <a:close/>
                <a:moveTo>
                  <a:pt x="25917" y="3365"/>
                </a:moveTo>
                <a:cubicBezTo>
                  <a:pt x="26687" y="3365"/>
                  <a:pt x="27434" y="3552"/>
                  <a:pt x="28111" y="3926"/>
                </a:cubicBezTo>
                <a:lnTo>
                  <a:pt x="28111" y="3902"/>
                </a:lnTo>
                <a:cubicBezTo>
                  <a:pt x="28461" y="4159"/>
                  <a:pt x="28788" y="4439"/>
                  <a:pt x="29092" y="4743"/>
                </a:cubicBezTo>
                <a:cubicBezTo>
                  <a:pt x="29255" y="4906"/>
                  <a:pt x="29395" y="5070"/>
                  <a:pt x="29512" y="5257"/>
                </a:cubicBezTo>
                <a:lnTo>
                  <a:pt x="29535" y="5327"/>
                </a:lnTo>
                <a:cubicBezTo>
                  <a:pt x="29232" y="5163"/>
                  <a:pt x="28905" y="5047"/>
                  <a:pt x="28555" y="4976"/>
                </a:cubicBezTo>
                <a:cubicBezTo>
                  <a:pt x="28251" y="4416"/>
                  <a:pt x="27691" y="4043"/>
                  <a:pt x="27037" y="3949"/>
                </a:cubicBezTo>
                <a:lnTo>
                  <a:pt x="26920" y="3949"/>
                </a:lnTo>
                <a:cubicBezTo>
                  <a:pt x="26617" y="3716"/>
                  <a:pt x="26267" y="3506"/>
                  <a:pt x="25917" y="3365"/>
                </a:cubicBezTo>
                <a:close/>
                <a:moveTo>
                  <a:pt x="27924" y="2385"/>
                </a:moveTo>
                <a:cubicBezTo>
                  <a:pt x="28275" y="2408"/>
                  <a:pt x="28625" y="2525"/>
                  <a:pt x="28975" y="2665"/>
                </a:cubicBezTo>
                <a:cubicBezTo>
                  <a:pt x="30072" y="3109"/>
                  <a:pt x="30750" y="4206"/>
                  <a:pt x="30703" y="5373"/>
                </a:cubicBezTo>
                <a:lnTo>
                  <a:pt x="30703" y="5397"/>
                </a:lnTo>
                <a:cubicBezTo>
                  <a:pt x="30609" y="5210"/>
                  <a:pt x="30493" y="5023"/>
                  <a:pt x="30376" y="4836"/>
                </a:cubicBezTo>
                <a:cubicBezTo>
                  <a:pt x="30096" y="4229"/>
                  <a:pt x="29652" y="3692"/>
                  <a:pt x="29092" y="3319"/>
                </a:cubicBezTo>
                <a:cubicBezTo>
                  <a:pt x="28742" y="2969"/>
                  <a:pt x="28345" y="2642"/>
                  <a:pt x="27924" y="2385"/>
                </a:cubicBezTo>
                <a:close/>
                <a:moveTo>
                  <a:pt x="38524" y="5093"/>
                </a:moveTo>
                <a:lnTo>
                  <a:pt x="38524" y="5093"/>
                </a:lnTo>
                <a:cubicBezTo>
                  <a:pt x="38851" y="5163"/>
                  <a:pt x="39178" y="5257"/>
                  <a:pt x="39482" y="5397"/>
                </a:cubicBezTo>
                <a:cubicBezTo>
                  <a:pt x="39295" y="5350"/>
                  <a:pt x="39108" y="5303"/>
                  <a:pt x="38921" y="5280"/>
                </a:cubicBezTo>
                <a:cubicBezTo>
                  <a:pt x="38805" y="5210"/>
                  <a:pt x="38665" y="5163"/>
                  <a:pt x="38524" y="5093"/>
                </a:cubicBezTo>
                <a:close/>
                <a:moveTo>
                  <a:pt x="37217" y="5397"/>
                </a:moveTo>
                <a:cubicBezTo>
                  <a:pt x="37100" y="5443"/>
                  <a:pt x="36960" y="5467"/>
                  <a:pt x="36843" y="5513"/>
                </a:cubicBezTo>
                <a:lnTo>
                  <a:pt x="37030" y="5420"/>
                </a:lnTo>
                <a:lnTo>
                  <a:pt x="37194" y="5397"/>
                </a:lnTo>
                <a:close/>
                <a:moveTo>
                  <a:pt x="34695" y="5163"/>
                </a:moveTo>
                <a:lnTo>
                  <a:pt x="34695" y="5163"/>
                </a:lnTo>
                <a:cubicBezTo>
                  <a:pt x="34532" y="5257"/>
                  <a:pt x="34369" y="5373"/>
                  <a:pt x="34205" y="5490"/>
                </a:cubicBezTo>
                <a:cubicBezTo>
                  <a:pt x="34088" y="5490"/>
                  <a:pt x="33948" y="5513"/>
                  <a:pt x="33808" y="5537"/>
                </a:cubicBezTo>
                <a:cubicBezTo>
                  <a:pt x="34018" y="5397"/>
                  <a:pt x="34228" y="5303"/>
                  <a:pt x="34462" y="5210"/>
                </a:cubicBezTo>
                <a:lnTo>
                  <a:pt x="34462" y="5233"/>
                </a:lnTo>
                <a:cubicBezTo>
                  <a:pt x="34532" y="5210"/>
                  <a:pt x="34625" y="5187"/>
                  <a:pt x="34695" y="5163"/>
                </a:cubicBezTo>
                <a:close/>
                <a:moveTo>
                  <a:pt x="39091" y="4086"/>
                </a:moveTo>
                <a:cubicBezTo>
                  <a:pt x="40176" y="4086"/>
                  <a:pt x="41195" y="4675"/>
                  <a:pt x="42027" y="5560"/>
                </a:cubicBezTo>
                <a:lnTo>
                  <a:pt x="42027" y="5584"/>
                </a:lnTo>
                <a:cubicBezTo>
                  <a:pt x="41653" y="5373"/>
                  <a:pt x="41280" y="5187"/>
                  <a:pt x="40906" y="5023"/>
                </a:cubicBezTo>
                <a:cubicBezTo>
                  <a:pt x="40626" y="4906"/>
                  <a:pt x="40322" y="4836"/>
                  <a:pt x="40019" y="4766"/>
                </a:cubicBezTo>
                <a:cubicBezTo>
                  <a:pt x="39412" y="4439"/>
                  <a:pt x="38735" y="4276"/>
                  <a:pt x="38034" y="4276"/>
                </a:cubicBezTo>
                <a:cubicBezTo>
                  <a:pt x="38390" y="4146"/>
                  <a:pt x="38744" y="4086"/>
                  <a:pt x="39091" y="4086"/>
                </a:cubicBezTo>
                <a:close/>
                <a:moveTo>
                  <a:pt x="27668" y="5327"/>
                </a:moveTo>
                <a:cubicBezTo>
                  <a:pt x="27714" y="5373"/>
                  <a:pt x="27761" y="5443"/>
                  <a:pt x="27831" y="5490"/>
                </a:cubicBezTo>
                <a:lnTo>
                  <a:pt x="27854" y="5513"/>
                </a:lnTo>
                <a:cubicBezTo>
                  <a:pt x="27878" y="5560"/>
                  <a:pt x="27901" y="5607"/>
                  <a:pt x="27924" y="5630"/>
                </a:cubicBezTo>
                <a:cubicBezTo>
                  <a:pt x="27948" y="5654"/>
                  <a:pt x="27948" y="5677"/>
                  <a:pt x="27948" y="5700"/>
                </a:cubicBezTo>
                <a:cubicBezTo>
                  <a:pt x="27808" y="5584"/>
                  <a:pt x="27644" y="5467"/>
                  <a:pt x="27481" y="5350"/>
                </a:cubicBezTo>
                <a:lnTo>
                  <a:pt x="27668" y="5327"/>
                </a:lnTo>
                <a:close/>
                <a:moveTo>
                  <a:pt x="14289" y="5163"/>
                </a:moveTo>
                <a:lnTo>
                  <a:pt x="14289" y="5163"/>
                </a:lnTo>
                <a:cubicBezTo>
                  <a:pt x="14172" y="5327"/>
                  <a:pt x="14079" y="5490"/>
                  <a:pt x="13986" y="5654"/>
                </a:cubicBezTo>
                <a:cubicBezTo>
                  <a:pt x="13892" y="5677"/>
                  <a:pt x="13799" y="5700"/>
                  <a:pt x="13705" y="5747"/>
                </a:cubicBezTo>
                <a:cubicBezTo>
                  <a:pt x="13846" y="5537"/>
                  <a:pt x="14032" y="5373"/>
                  <a:pt x="14219" y="5187"/>
                </a:cubicBezTo>
                <a:lnTo>
                  <a:pt x="14289" y="5163"/>
                </a:lnTo>
                <a:close/>
                <a:moveTo>
                  <a:pt x="25636" y="4883"/>
                </a:moveTo>
                <a:cubicBezTo>
                  <a:pt x="25940" y="4976"/>
                  <a:pt x="26243" y="5117"/>
                  <a:pt x="26547" y="5257"/>
                </a:cubicBezTo>
                <a:cubicBezTo>
                  <a:pt x="26430" y="5327"/>
                  <a:pt x="26290" y="5420"/>
                  <a:pt x="26197" y="5513"/>
                </a:cubicBezTo>
                <a:cubicBezTo>
                  <a:pt x="26103" y="5584"/>
                  <a:pt x="26010" y="5677"/>
                  <a:pt x="25940" y="5770"/>
                </a:cubicBezTo>
                <a:cubicBezTo>
                  <a:pt x="25753" y="5607"/>
                  <a:pt x="25566" y="5443"/>
                  <a:pt x="25403" y="5280"/>
                </a:cubicBezTo>
                <a:cubicBezTo>
                  <a:pt x="25450" y="5140"/>
                  <a:pt x="25520" y="5000"/>
                  <a:pt x="25636" y="4883"/>
                </a:cubicBezTo>
                <a:close/>
                <a:moveTo>
                  <a:pt x="12865" y="4836"/>
                </a:moveTo>
                <a:lnTo>
                  <a:pt x="12865" y="4836"/>
                </a:lnTo>
                <a:cubicBezTo>
                  <a:pt x="12701" y="5093"/>
                  <a:pt x="12561" y="5373"/>
                  <a:pt x="12398" y="5654"/>
                </a:cubicBezTo>
                <a:cubicBezTo>
                  <a:pt x="12328" y="5700"/>
                  <a:pt x="12235" y="5770"/>
                  <a:pt x="12141" y="5840"/>
                </a:cubicBezTo>
                <a:cubicBezTo>
                  <a:pt x="12258" y="5560"/>
                  <a:pt x="12375" y="5327"/>
                  <a:pt x="12538" y="5070"/>
                </a:cubicBezTo>
                <a:lnTo>
                  <a:pt x="12608" y="4976"/>
                </a:lnTo>
                <a:cubicBezTo>
                  <a:pt x="12701" y="4930"/>
                  <a:pt x="12772" y="4883"/>
                  <a:pt x="12865" y="4836"/>
                </a:cubicBezTo>
                <a:close/>
                <a:moveTo>
                  <a:pt x="30166" y="2618"/>
                </a:moveTo>
                <a:cubicBezTo>
                  <a:pt x="31053" y="3109"/>
                  <a:pt x="31707" y="3902"/>
                  <a:pt x="32034" y="4836"/>
                </a:cubicBezTo>
                <a:lnTo>
                  <a:pt x="32034" y="4860"/>
                </a:lnTo>
                <a:cubicBezTo>
                  <a:pt x="32127" y="5140"/>
                  <a:pt x="32197" y="5420"/>
                  <a:pt x="32221" y="5724"/>
                </a:cubicBezTo>
                <a:lnTo>
                  <a:pt x="32104" y="5747"/>
                </a:lnTo>
                <a:cubicBezTo>
                  <a:pt x="31940" y="5770"/>
                  <a:pt x="31754" y="5794"/>
                  <a:pt x="31590" y="5864"/>
                </a:cubicBezTo>
                <a:cubicBezTo>
                  <a:pt x="31870" y="4533"/>
                  <a:pt x="31193" y="3435"/>
                  <a:pt x="30166" y="2618"/>
                </a:cubicBezTo>
                <a:close/>
                <a:moveTo>
                  <a:pt x="24095" y="5257"/>
                </a:moveTo>
                <a:lnTo>
                  <a:pt x="24119" y="5303"/>
                </a:lnTo>
                <a:cubicBezTo>
                  <a:pt x="24049" y="5397"/>
                  <a:pt x="24002" y="5467"/>
                  <a:pt x="23955" y="5560"/>
                </a:cubicBezTo>
                <a:cubicBezTo>
                  <a:pt x="23909" y="5677"/>
                  <a:pt x="23862" y="5770"/>
                  <a:pt x="23839" y="5887"/>
                </a:cubicBezTo>
                <a:cubicBezTo>
                  <a:pt x="23839" y="5887"/>
                  <a:pt x="23839" y="5887"/>
                  <a:pt x="23839" y="5864"/>
                </a:cubicBezTo>
                <a:cubicBezTo>
                  <a:pt x="23885" y="5654"/>
                  <a:pt x="23979" y="5443"/>
                  <a:pt x="24095" y="5257"/>
                </a:cubicBezTo>
                <a:close/>
                <a:moveTo>
                  <a:pt x="24843" y="5210"/>
                </a:moveTo>
                <a:lnTo>
                  <a:pt x="25053" y="5420"/>
                </a:lnTo>
                <a:cubicBezTo>
                  <a:pt x="25006" y="5584"/>
                  <a:pt x="25006" y="5747"/>
                  <a:pt x="25006" y="5910"/>
                </a:cubicBezTo>
                <a:lnTo>
                  <a:pt x="24936" y="5840"/>
                </a:lnTo>
                <a:lnTo>
                  <a:pt x="24889" y="5700"/>
                </a:lnTo>
                <a:cubicBezTo>
                  <a:pt x="24866" y="5537"/>
                  <a:pt x="24843" y="5373"/>
                  <a:pt x="24843" y="5210"/>
                </a:cubicBezTo>
                <a:close/>
                <a:moveTo>
                  <a:pt x="37777" y="5724"/>
                </a:moveTo>
                <a:cubicBezTo>
                  <a:pt x="37847" y="5770"/>
                  <a:pt x="37917" y="5817"/>
                  <a:pt x="38011" y="5864"/>
                </a:cubicBezTo>
                <a:cubicBezTo>
                  <a:pt x="37777" y="5864"/>
                  <a:pt x="37544" y="5887"/>
                  <a:pt x="37334" y="5910"/>
                </a:cubicBezTo>
                <a:lnTo>
                  <a:pt x="37147" y="5864"/>
                </a:lnTo>
                <a:cubicBezTo>
                  <a:pt x="37357" y="5794"/>
                  <a:pt x="37567" y="5747"/>
                  <a:pt x="37777" y="5724"/>
                </a:cubicBezTo>
                <a:close/>
                <a:moveTo>
                  <a:pt x="18632" y="4813"/>
                </a:moveTo>
                <a:cubicBezTo>
                  <a:pt x="19052" y="5070"/>
                  <a:pt x="19449" y="5350"/>
                  <a:pt x="19799" y="5677"/>
                </a:cubicBezTo>
                <a:cubicBezTo>
                  <a:pt x="19799" y="5700"/>
                  <a:pt x="19799" y="5700"/>
                  <a:pt x="19799" y="5724"/>
                </a:cubicBezTo>
                <a:cubicBezTo>
                  <a:pt x="19799" y="5794"/>
                  <a:pt x="19799" y="5864"/>
                  <a:pt x="19823" y="5934"/>
                </a:cubicBezTo>
                <a:cubicBezTo>
                  <a:pt x="19566" y="5724"/>
                  <a:pt x="19286" y="5560"/>
                  <a:pt x="18982" y="5397"/>
                </a:cubicBezTo>
                <a:cubicBezTo>
                  <a:pt x="18912" y="5327"/>
                  <a:pt x="18842" y="5233"/>
                  <a:pt x="18772" y="5163"/>
                </a:cubicBezTo>
                <a:cubicBezTo>
                  <a:pt x="18702" y="5093"/>
                  <a:pt x="18702" y="4930"/>
                  <a:pt x="18655" y="4836"/>
                </a:cubicBezTo>
                <a:lnTo>
                  <a:pt x="18632" y="4813"/>
                </a:lnTo>
                <a:close/>
                <a:moveTo>
                  <a:pt x="38641" y="5654"/>
                </a:moveTo>
                <a:cubicBezTo>
                  <a:pt x="38828" y="5747"/>
                  <a:pt x="38991" y="5840"/>
                  <a:pt x="39178" y="5957"/>
                </a:cubicBezTo>
                <a:cubicBezTo>
                  <a:pt x="39015" y="5934"/>
                  <a:pt x="38851" y="5887"/>
                  <a:pt x="38688" y="5887"/>
                </a:cubicBezTo>
                <a:cubicBezTo>
                  <a:pt x="38595" y="5794"/>
                  <a:pt x="38501" y="5724"/>
                  <a:pt x="38408" y="5654"/>
                </a:cubicBezTo>
                <a:close/>
                <a:moveTo>
                  <a:pt x="30656" y="3576"/>
                </a:moveTo>
                <a:cubicBezTo>
                  <a:pt x="31217" y="4253"/>
                  <a:pt x="31427" y="5163"/>
                  <a:pt x="31193" y="6004"/>
                </a:cubicBezTo>
                <a:lnTo>
                  <a:pt x="31193" y="6027"/>
                </a:lnTo>
                <a:lnTo>
                  <a:pt x="31100" y="6074"/>
                </a:lnTo>
                <a:cubicBezTo>
                  <a:pt x="31193" y="5607"/>
                  <a:pt x="31193" y="5140"/>
                  <a:pt x="31100" y="4673"/>
                </a:cubicBezTo>
                <a:cubicBezTo>
                  <a:pt x="31030" y="4276"/>
                  <a:pt x="30866" y="3902"/>
                  <a:pt x="30656" y="3576"/>
                </a:cubicBezTo>
                <a:close/>
                <a:moveTo>
                  <a:pt x="18422" y="5607"/>
                </a:moveTo>
                <a:lnTo>
                  <a:pt x="18539" y="5677"/>
                </a:lnTo>
                <a:cubicBezTo>
                  <a:pt x="18562" y="5747"/>
                  <a:pt x="18585" y="5840"/>
                  <a:pt x="18585" y="5910"/>
                </a:cubicBezTo>
                <a:cubicBezTo>
                  <a:pt x="18609" y="6004"/>
                  <a:pt x="18609" y="6050"/>
                  <a:pt x="18609" y="6121"/>
                </a:cubicBezTo>
                <a:cubicBezTo>
                  <a:pt x="18585" y="6027"/>
                  <a:pt x="18539" y="5910"/>
                  <a:pt x="18492" y="5817"/>
                </a:cubicBezTo>
                <a:lnTo>
                  <a:pt x="18422" y="5607"/>
                </a:lnTo>
                <a:close/>
                <a:moveTo>
                  <a:pt x="20757" y="5560"/>
                </a:moveTo>
                <a:lnTo>
                  <a:pt x="20757" y="5560"/>
                </a:lnTo>
                <a:cubicBezTo>
                  <a:pt x="20803" y="5700"/>
                  <a:pt x="20850" y="5817"/>
                  <a:pt x="20920" y="5934"/>
                </a:cubicBezTo>
                <a:cubicBezTo>
                  <a:pt x="20897" y="6004"/>
                  <a:pt x="20873" y="6074"/>
                  <a:pt x="20850" y="6144"/>
                </a:cubicBezTo>
                <a:cubicBezTo>
                  <a:pt x="20850" y="6097"/>
                  <a:pt x="20827" y="6050"/>
                  <a:pt x="20803" y="6004"/>
                </a:cubicBezTo>
                <a:cubicBezTo>
                  <a:pt x="20780" y="5840"/>
                  <a:pt x="20757" y="5700"/>
                  <a:pt x="20757" y="5560"/>
                </a:cubicBezTo>
                <a:close/>
                <a:moveTo>
                  <a:pt x="25333" y="5700"/>
                </a:moveTo>
                <a:lnTo>
                  <a:pt x="25520" y="5864"/>
                </a:lnTo>
                <a:lnTo>
                  <a:pt x="25753" y="6050"/>
                </a:lnTo>
                <a:cubicBezTo>
                  <a:pt x="25683" y="6144"/>
                  <a:pt x="25636" y="6237"/>
                  <a:pt x="25613" y="6354"/>
                </a:cubicBezTo>
                <a:cubicBezTo>
                  <a:pt x="25520" y="6307"/>
                  <a:pt x="25450" y="6261"/>
                  <a:pt x="25380" y="6214"/>
                </a:cubicBezTo>
                <a:cubicBezTo>
                  <a:pt x="25333" y="6050"/>
                  <a:pt x="25333" y="5864"/>
                  <a:pt x="25333" y="5700"/>
                </a:cubicBezTo>
                <a:close/>
                <a:moveTo>
                  <a:pt x="28882" y="5490"/>
                </a:moveTo>
                <a:lnTo>
                  <a:pt x="28882" y="5490"/>
                </a:lnTo>
                <a:cubicBezTo>
                  <a:pt x="29139" y="5584"/>
                  <a:pt x="29419" y="5724"/>
                  <a:pt x="29652" y="5887"/>
                </a:cubicBezTo>
                <a:cubicBezTo>
                  <a:pt x="29652" y="6074"/>
                  <a:pt x="29606" y="6237"/>
                  <a:pt x="29559" y="6424"/>
                </a:cubicBezTo>
                <a:cubicBezTo>
                  <a:pt x="29395" y="6074"/>
                  <a:pt x="29162" y="5747"/>
                  <a:pt x="28882" y="5490"/>
                </a:cubicBezTo>
                <a:close/>
                <a:moveTo>
                  <a:pt x="38268" y="6261"/>
                </a:moveTo>
                <a:lnTo>
                  <a:pt x="38548" y="6284"/>
                </a:lnTo>
                <a:cubicBezTo>
                  <a:pt x="38641" y="6354"/>
                  <a:pt x="38711" y="6424"/>
                  <a:pt x="38805" y="6494"/>
                </a:cubicBezTo>
                <a:cubicBezTo>
                  <a:pt x="38618" y="6401"/>
                  <a:pt x="38454" y="6331"/>
                  <a:pt x="38268" y="6261"/>
                </a:cubicBezTo>
                <a:close/>
                <a:moveTo>
                  <a:pt x="12865" y="5770"/>
                </a:moveTo>
                <a:lnTo>
                  <a:pt x="12865" y="5770"/>
                </a:lnTo>
                <a:cubicBezTo>
                  <a:pt x="12795" y="5957"/>
                  <a:pt x="12678" y="6167"/>
                  <a:pt x="12608" y="6377"/>
                </a:cubicBezTo>
                <a:cubicBezTo>
                  <a:pt x="12515" y="6447"/>
                  <a:pt x="12421" y="6541"/>
                  <a:pt x="12351" y="6611"/>
                </a:cubicBezTo>
                <a:cubicBezTo>
                  <a:pt x="12468" y="6354"/>
                  <a:pt x="12585" y="6097"/>
                  <a:pt x="12725" y="5840"/>
                </a:cubicBezTo>
                <a:cubicBezTo>
                  <a:pt x="12772" y="5817"/>
                  <a:pt x="12818" y="5794"/>
                  <a:pt x="12865" y="5770"/>
                </a:cubicBezTo>
                <a:close/>
                <a:moveTo>
                  <a:pt x="37450" y="6307"/>
                </a:moveTo>
                <a:cubicBezTo>
                  <a:pt x="37707" y="6401"/>
                  <a:pt x="37964" y="6494"/>
                  <a:pt x="38198" y="6587"/>
                </a:cubicBezTo>
                <a:cubicBezTo>
                  <a:pt x="38151" y="6587"/>
                  <a:pt x="38104" y="6611"/>
                  <a:pt x="38081" y="6611"/>
                </a:cubicBezTo>
                <a:cubicBezTo>
                  <a:pt x="37894" y="6564"/>
                  <a:pt x="37707" y="6517"/>
                  <a:pt x="37521" y="6517"/>
                </a:cubicBezTo>
                <a:cubicBezTo>
                  <a:pt x="37474" y="6447"/>
                  <a:pt x="37427" y="6377"/>
                  <a:pt x="37357" y="6331"/>
                </a:cubicBezTo>
                <a:lnTo>
                  <a:pt x="37450" y="6307"/>
                </a:lnTo>
                <a:close/>
                <a:moveTo>
                  <a:pt x="20360" y="6331"/>
                </a:moveTo>
                <a:lnTo>
                  <a:pt x="20360" y="6331"/>
                </a:lnTo>
                <a:cubicBezTo>
                  <a:pt x="20453" y="6401"/>
                  <a:pt x="20523" y="6517"/>
                  <a:pt x="20593" y="6611"/>
                </a:cubicBezTo>
                <a:lnTo>
                  <a:pt x="20617" y="6728"/>
                </a:lnTo>
                <a:cubicBezTo>
                  <a:pt x="20546" y="6634"/>
                  <a:pt x="20476" y="6564"/>
                  <a:pt x="20406" y="6471"/>
                </a:cubicBezTo>
                <a:cubicBezTo>
                  <a:pt x="20406" y="6424"/>
                  <a:pt x="20406" y="6377"/>
                  <a:pt x="20360" y="6331"/>
                </a:cubicBezTo>
                <a:close/>
                <a:moveTo>
                  <a:pt x="26967" y="5490"/>
                </a:moveTo>
                <a:cubicBezTo>
                  <a:pt x="27341" y="5724"/>
                  <a:pt x="27691" y="5980"/>
                  <a:pt x="28018" y="6284"/>
                </a:cubicBezTo>
                <a:cubicBezTo>
                  <a:pt x="28018" y="6447"/>
                  <a:pt x="27994" y="6634"/>
                  <a:pt x="27971" y="6798"/>
                </a:cubicBezTo>
                <a:lnTo>
                  <a:pt x="27878" y="6774"/>
                </a:lnTo>
                <a:cubicBezTo>
                  <a:pt x="27294" y="6587"/>
                  <a:pt x="26757" y="6331"/>
                  <a:pt x="26267" y="6004"/>
                </a:cubicBezTo>
                <a:cubicBezTo>
                  <a:pt x="26454" y="5770"/>
                  <a:pt x="26687" y="5584"/>
                  <a:pt x="26967" y="5490"/>
                </a:cubicBezTo>
                <a:close/>
                <a:moveTo>
                  <a:pt x="28905" y="6074"/>
                </a:moveTo>
                <a:lnTo>
                  <a:pt x="28905" y="6074"/>
                </a:lnTo>
                <a:cubicBezTo>
                  <a:pt x="29069" y="6284"/>
                  <a:pt x="29185" y="6494"/>
                  <a:pt x="29255" y="6751"/>
                </a:cubicBezTo>
                <a:cubicBezTo>
                  <a:pt x="29209" y="6774"/>
                  <a:pt x="29139" y="6798"/>
                  <a:pt x="29092" y="6821"/>
                </a:cubicBezTo>
                <a:lnTo>
                  <a:pt x="28975" y="6704"/>
                </a:lnTo>
                <a:cubicBezTo>
                  <a:pt x="28952" y="6634"/>
                  <a:pt x="28952" y="6587"/>
                  <a:pt x="28928" y="6541"/>
                </a:cubicBezTo>
                <a:cubicBezTo>
                  <a:pt x="28905" y="6494"/>
                  <a:pt x="28928" y="6494"/>
                  <a:pt x="28928" y="6494"/>
                </a:cubicBezTo>
                <a:cubicBezTo>
                  <a:pt x="28928" y="6354"/>
                  <a:pt x="28928" y="6214"/>
                  <a:pt x="28905" y="6074"/>
                </a:cubicBezTo>
                <a:close/>
                <a:moveTo>
                  <a:pt x="32057" y="6214"/>
                </a:moveTo>
                <a:cubicBezTo>
                  <a:pt x="31894" y="6307"/>
                  <a:pt x="31754" y="6424"/>
                  <a:pt x="31613" y="6564"/>
                </a:cubicBezTo>
                <a:cubicBezTo>
                  <a:pt x="31520" y="6658"/>
                  <a:pt x="31403" y="6728"/>
                  <a:pt x="31310" y="6821"/>
                </a:cubicBezTo>
                <a:lnTo>
                  <a:pt x="31287" y="6774"/>
                </a:lnTo>
                <a:cubicBezTo>
                  <a:pt x="31333" y="6658"/>
                  <a:pt x="31380" y="6541"/>
                  <a:pt x="31427" y="6424"/>
                </a:cubicBezTo>
                <a:lnTo>
                  <a:pt x="31427" y="6401"/>
                </a:lnTo>
                <a:cubicBezTo>
                  <a:pt x="31590" y="6331"/>
                  <a:pt x="31754" y="6284"/>
                  <a:pt x="31917" y="6237"/>
                </a:cubicBezTo>
                <a:cubicBezTo>
                  <a:pt x="31964" y="6214"/>
                  <a:pt x="32010" y="6214"/>
                  <a:pt x="32057" y="6214"/>
                </a:cubicBezTo>
                <a:close/>
                <a:moveTo>
                  <a:pt x="28391" y="6634"/>
                </a:moveTo>
                <a:cubicBezTo>
                  <a:pt x="28415" y="6704"/>
                  <a:pt x="28438" y="6751"/>
                  <a:pt x="28438" y="6821"/>
                </a:cubicBezTo>
                <a:cubicBezTo>
                  <a:pt x="28438" y="6844"/>
                  <a:pt x="28438" y="6844"/>
                  <a:pt x="28438" y="6868"/>
                </a:cubicBezTo>
                <a:lnTo>
                  <a:pt x="28345" y="6868"/>
                </a:lnTo>
                <a:cubicBezTo>
                  <a:pt x="28368" y="6798"/>
                  <a:pt x="28391" y="6704"/>
                  <a:pt x="28391" y="6634"/>
                </a:cubicBezTo>
                <a:close/>
                <a:moveTo>
                  <a:pt x="34859" y="6167"/>
                </a:moveTo>
                <a:cubicBezTo>
                  <a:pt x="34742" y="6284"/>
                  <a:pt x="34625" y="6424"/>
                  <a:pt x="34532" y="6564"/>
                </a:cubicBezTo>
                <a:cubicBezTo>
                  <a:pt x="34345" y="6658"/>
                  <a:pt x="34135" y="6774"/>
                  <a:pt x="33972" y="6914"/>
                </a:cubicBezTo>
                <a:cubicBezTo>
                  <a:pt x="34135" y="6681"/>
                  <a:pt x="34345" y="6447"/>
                  <a:pt x="34579" y="6261"/>
                </a:cubicBezTo>
                <a:cubicBezTo>
                  <a:pt x="34649" y="6214"/>
                  <a:pt x="34742" y="6191"/>
                  <a:pt x="34835" y="6167"/>
                </a:cubicBezTo>
                <a:close/>
                <a:moveTo>
                  <a:pt x="14663" y="6191"/>
                </a:moveTo>
                <a:cubicBezTo>
                  <a:pt x="14756" y="6191"/>
                  <a:pt x="14850" y="6214"/>
                  <a:pt x="14966" y="6237"/>
                </a:cubicBezTo>
                <a:cubicBezTo>
                  <a:pt x="14873" y="6471"/>
                  <a:pt x="14779" y="6704"/>
                  <a:pt x="14733" y="6938"/>
                </a:cubicBezTo>
                <a:cubicBezTo>
                  <a:pt x="14593" y="6914"/>
                  <a:pt x="14429" y="6914"/>
                  <a:pt x="14289" y="6914"/>
                </a:cubicBezTo>
                <a:cubicBezTo>
                  <a:pt x="14383" y="6658"/>
                  <a:pt x="14523" y="6424"/>
                  <a:pt x="14663" y="6191"/>
                </a:cubicBezTo>
                <a:close/>
                <a:moveTo>
                  <a:pt x="26057" y="6307"/>
                </a:moveTo>
                <a:cubicBezTo>
                  <a:pt x="26454" y="6587"/>
                  <a:pt x="26850" y="6821"/>
                  <a:pt x="27294" y="7008"/>
                </a:cubicBezTo>
                <a:lnTo>
                  <a:pt x="27247" y="7008"/>
                </a:lnTo>
                <a:cubicBezTo>
                  <a:pt x="26804" y="6891"/>
                  <a:pt x="26383" y="6728"/>
                  <a:pt x="25963" y="6541"/>
                </a:cubicBezTo>
                <a:cubicBezTo>
                  <a:pt x="25987" y="6447"/>
                  <a:pt x="26033" y="6377"/>
                  <a:pt x="26057" y="6307"/>
                </a:cubicBezTo>
                <a:close/>
                <a:moveTo>
                  <a:pt x="13589" y="6704"/>
                </a:moveTo>
                <a:cubicBezTo>
                  <a:pt x="13589" y="6798"/>
                  <a:pt x="13565" y="6914"/>
                  <a:pt x="13542" y="7008"/>
                </a:cubicBezTo>
                <a:lnTo>
                  <a:pt x="13542" y="6984"/>
                </a:lnTo>
                <a:cubicBezTo>
                  <a:pt x="13472" y="7008"/>
                  <a:pt x="13402" y="7031"/>
                  <a:pt x="13332" y="7031"/>
                </a:cubicBezTo>
                <a:cubicBezTo>
                  <a:pt x="13402" y="6914"/>
                  <a:pt x="13495" y="6821"/>
                  <a:pt x="13589" y="6704"/>
                </a:cubicBezTo>
                <a:close/>
                <a:moveTo>
                  <a:pt x="15340" y="6377"/>
                </a:moveTo>
                <a:lnTo>
                  <a:pt x="15410" y="6401"/>
                </a:lnTo>
                <a:cubicBezTo>
                  <a:pt x="15387" y="6517"/>
                  <a:pt x="15363" y="6634"/>
                  <a:pt x="15340" y="6751"/>
                </a:cubicBezTo>
                <a:cubicBezTo>
                  <a:pt x="15316" y="6868"/>
                  <a:pt x="15270" y="6938"/>
                  <a:pt x="15246" y="7031"/>
                </a:cubicBezTo>
                <a:lnTo>
                  <a:pt x="15106" y="6984"/>
                </a:lnTo>
                <a:cubicBezTo>
                  <a:pt x="15130" y="6891"/>
                  <a:pt x="15176" y="6774"/>
                  <a:pt x="15200" y="6658"/>
                </a:cubicBezTo>
                <a:cubicBezTo>
                  <a:pt x="15246" y="6564"/>
                  <a:pt x="15293" y="6471"/>
                  <a:pt x="15340" y="6377"/>
                </a:cubicBezTo>
                <a:close/>
                <a:moveTo>
                  <a:pt x="39248" y="6377"/>
                </a:moveTo>
                <a:lnTo>
                  <a:pt x="39248" y="6377"/>
                </a:lnTo>
                <a:cubicBezTo>
                  <a:pt x="39505" y="6447"/>
                  <a:pt x="39739" y="6541"/>
                  <a:pt x="39972" y="6634"/>
                </a:cubicBezTo>
                <a:lnTo>
                  <a:pt x="39995" y="6634"/>
                </a:lnTo>
                <a:cubicBezTo>
                  <a:pt x="40112" y="6751"/>
                  <a:pt x="40252" y="6891"/>
                  <a:pt x="40369" y="7031"/>
                </a:cubicBezTo>
                <a:cubicBezTo>
                  <a:pt x="40159" y="6961"/>
                  <a:pt x="39949" y="6914"/>
                  <a:pt x="39739" y="6891"/>
                </a:cubicBezTo>
                <a:cubicBezTo>
                  <a:pt x="39575" y="6728"/>
                  <a:pt x="39412" y="6541"/>
                  <a:pt x="39248" y="6377"/>
                </a:cubicBezTo>
                <a:close/>
                <a:moveTo>
                  <a:pt x="24305" y="5654"/>
                </a:moveTo>
                <a:cubicBezTo>
                  <a:pt x="24376" y="5747"/>
                  <a:pt x="24469" y="5864"/>
                  <a:pt x="24539" y="5957"/>
                </a:cubicBezTo>
                <a:lnTo>
                  <a:pt x="24562" y="5957"/>
                </a:lnTo>
                <a:cubicBezTo>
                  <a:pt x="24632" y="6354"/>
                  <a:pt x="24772" y="6704"/>
                  <a:pt x="24983" y="7054"/>
                </a:cubicBezTo>
                <a:cubicBezTo>
                  <a:pt x="24913" y="7008"/>
                  <a:pt x="24843" y="6961"/>
                  <a:pt x="24749" y="6914"/>
                </a:cubicBezTo>
                <a:cubicBezTo>
                  <a:pt x="24539" y="6751"/>
                  <a:pt x="24329" y="6564"/>
                  <a:pt x="24142" y="6331"/>
                </a:cubicBezTo>
                <a:cubicBezTo>
                  <a:pt x="24142" y="6331"/>
                  <a:pt x="24142" y="6307"/>
                  <a:pt x="24142" y="6307"/>
                </a:cubicBezTo>
                <a:cubicBezTo>
                  <a:pt x="24142" y="6074"/>
                  <a:pt x="24212" y="5840"/>
                  <a:pt x="24305" y="5654"/>
                </a:cubicBezTo>
                <a:close/>
                <a:moveTo>
                  <a:pt x="12094" y="6307"/>
                </a:moveTo>
                <a:cubicBezTo>
                  <a:pt x="11978" y="6564"/>
                  <a:pt x="11861" y="6821"/>
                  <a:pt x="11791" y="7078"/>
                </a:cubicBezTo>
                <a:cubicBezTo>
                  <a:pt x="11838" y="6868"/>
                  <a:pt x="11884" y="6658"/>
                  <a:pt x="11954" y="6447"/>
                </a:cubicBezTo>
                <a:lnTo>
                  <a:pt x="12094" y="6307"/>
                </a:lnTo>
                <a:close/>
                <a:moveTo>
                  <a:pt x="22694" y="6494"/>
                </a:moveTo>
                <a:lnTo>
                  <a:pt x="22765" y="6611"/>
                </a:lnTo>
                <a:cubicBezTo>
                  <a:pt x="22811" y="6774"/>
                  <a:pt x="22858" y="6938"/>
                  <a:pt x="22928" y="7078"/>
                </a:cubicBezTo>
                <a:lnTo>
                  <a:pt x="22835" y="7078"/>
                </a:lnTo>
                <a:cubicBezTo>
                  <a:pt x="22811" y="7031"/>
                  <a:pt x="22788" y="6984"/>
                  <a:pt x="22765" y="6938"/>
                </a:cubicBezTo>
                <a:cubicBezTo>
                  <a:pt x="22718" y="6798"/>
                  <a:pt x="22694" y="6658"/>
                  <a:pt x="22694" y="6494"/>
                </a:cubicBezTo>
                <a:close/>
                <a:moveTo>
                  <a:pt x="23792" y="6634"/>
                </a:moveTo>
                <a:lnTo>
                  <a:pt x="23792" y="6634"/>
                </a:lnTo>
                <a:cubicBezTo>
                  <a:pt x="23815" y="6798"/>
                  <a:pt x="23862" y="6961"/>
                  <a:pt x="23955" y="7124"/>
                </a:cubicBezTo>
                <a:lnTo>
                  <a:pt x="23909" y="7124"/>
                </a:lnTo>
                <a:cubicBezTo>
                  <a:pt x="23839" y="6961"/>
                  <a:pt x="23815" y="6798"/>
                  <a:pt x="23792" y="6634"/>
                </a:cubicBezTo>
                <a:close/>
                <a:moveTo>
                  <a:pt x="11674" y="4650"/>
                </a:moveTo>
                <a:lnTo>
                  <a:pt x="11674" y="4673"/>
                </a:lnTo>
                <a:cubicBezTo>
                  <a:pt x="11067" y="5420"/>
                  <a:pt x="10577" y="6261"/>
                  <a:pt x="10180" y="7148"/>
                </a:cubicBezTo>
                <a:cubicBezTo>
                  <a:pt x="10320" y="6704"/>
                  <a:pt x="10483" y="6284"/>
                  <a:pt x="10694" y="5864"/>
                </a:cubicBezTo>
                <a:cubicBezTo>
                  <a:pt x="10997" y="5443"/>
                  <a:pt x="11324" y="5047"/>
                  <a:pt x="11674" y="4650"/>
                </a:cubicBezTo>
                <a:close/>
                <a:moveTo>
                  <a:pt x="42003" y="5957"/>
                </a:moveTo>
                <a:lnTo>
                  <a:pt x="42003" y="5957"/>
                </a:lnTo>
                <a:cubicBezTo>
                  <a:pt x="42237" y="6121"/>
                  <a:pt x="42470" y="6284"/>
                  <a:pt x="42704" y="6447"/>
                </a:cubicBezTo>
                <a:cubicBezTo>
                  <a:pt x="42867" y="6681"/>
                  <a:pt x="43007" y="6938"/>
                  <a:pt x="43147" y="7195"/>
                </a:cubicBezTo>
                <a:cubicBezTo>
                  <a:pt x="42797" y="6751"/>
                  <a:pt x="42424" y="6331"/>
                  <a:pt x="42003" y="5957"/>
                </a:cubicBezTo>
                <a:close/>
                <a:moveTo>
                  <a:pt x="21364" y="6938"/>
                </a:moveTo>
                <a:cubicBezTo>
                  <a:pt x="21387" y="7031"/>
                  <a:pt x="21410" y="7124"/>
                  <a:pt x="21410" y="7241"/>
                </a:cubicBezTo>
                <a:cubicBezTo>
                  <a:pt x="21388" y="7174"/>
                  <a:pt x="21366" y="7129"/>
                  <a:pt x="21323" y="7084"/>
                </a:cubicBezTo>
                <a:lnTo>
                  <a:pt x="21323" y="7084"/>
                </a:lnTo>
                <a:cubicBezTo>
                  <a:pt x="21344" y="7023"/>
                  <a:pt x="21364" y="6980"/>
                  <a:pt x="21364" y="6938"/>
                </a:cubicBezTo>
                <a:close/>
                <a:moveTo>
                  <a:pt x="15830" y="6634"/>
                </a:moveTo>
                <a:cubicBezTo>
                  <a:pt x="15947" y="6704"/>
                  <a:pt x="16064" y="6774"/>
                  <a:pt x="16157" y="6844"/>
                </a:cubicBezTo>
                <a:cubicBezTo>
                  <a:pt x="16110" y="6984"/>
                  <a:pt x="16087" y="7124"/>
                  <a:pt x="16040" y="7288"/>
                </a:cubicBezTo>
                <a:cubicBezTo>
                  <a:pt x="15924" y="7218"/>
                  <a:pt x="15783" y="7171"/>
                  <a:pt x="15667" y="7148"/>
                </a:cubicBezTo>
                <a:lnTo>
                  <a:pt x="15667" y="7054"/>
                </a:lnTo>
                <a:cubicBezTo>
                  <a:pt x="15690" y="6938"/>
                  <a:pt x="15737" y="6821"/>
                  <a:pt x="15783" y="6728"/>
                </a:cubicBezTo>
                <a:cubicBezTo>
                  <a:pt x="15807" y="6681"/>
                  <a:pt x="15807" y="6658"/>
                  <a:pt x="15830" y="6634"/>
                </a:cubicBezTo>
                <a:close/>
                <a:moveTo>
                  <a:pt x="16811" y="5840"/>
                </a:moveTo>
                <a:lnTo>
                  <a:pt x="16857" y="5887"/>
                </a:lnTo>
                <a:cubicBezTo>
                  <a:pt x="17068" y="6074"/>
                  <a:pt x="17254" y="6307"/>
                  <a:pt x="17394" y="6564"/>
                </a:cubicBezTo>
                <a:cubicBezTo>
                  <a:pt x="17394" y="6774"/>
                  <a:pt x="17371" y="7008"/>
                  <a:pt x="17324" y="7288"/>
                </a:cubicBezTo>
                <a:lnTo>
                  <a:pt x="17208" y="7171"/>
                </a:lnTo>
                <a:cubicBezTo>
                  <a:pt x="17114" y="6798"/>
                  <a:pt x="16928" y="6447"/>
                  <a:pt x="16671" y="6144"/>
                </a:cubicBezTo>
                <a:cubicBezTo>
                  <a:pt x="16634" y="6116"/>
                  <a:pt x="16590" y="6103"/>
                  <a:pt x="16547" y="6103"/>
                </a:cubicBezTo>
                <a:cubicBezTo>
                  <a:pt x="16481" y="6103"/>
                  <a:pt x="16419" y="6134"/>
                  <a:pt x="16390" y="6191"/>
                </a:cubicBezTo>
                <a:cubicBezTo>
                  <a:pt x="16390" y="6214"/>
                  <a:pt x="16344" y="6261"/>
                  <a:pt x="16344" y="6284"/>
                </a:cubicBezTo>
                <a:cubicBezTo>
                  <a:pt x="16274" y="6214"/>
                  <a:pt x="16227" y="6167"/>
                  <a:pt x="16157" y="6121"/>
                </a:cubicBezTo>
                <a:cubicBezTo>
                  <a:pt x="16320" y="5957"/>
                  <a:pt x="16531" y="5840"/>
                  <a:pt x="16764" y="5840"/>
                </a:cubicBezTo>
                <a:close/>
                <a:moveTo>
                  <a:pt x="32898" y="6354"/>
                </a:moveTo>
                <a:cubicBezTo>
                  <a:pt x="32991" y="6424"/>
                  <a:pt x="33084" y="6471"/>
                  <a:pt x="33154" y="6564"/>
                </a:cubicBezTo>
                <a:lnTo>
                  <a:pt x="33061" y="6704"/>
                </a:lnTo>
                <a:cubicBezTo>
                  <a:pt x="32804" y="6868"/>
                  <a:pt x="32571" y="7078"/>
                  <a:pt x="32337" y="7288"/>
                </a:cubicBezTo>
                <a:cubicBezTo>
                  <a:pt x="32407" y="7101"/>
                  <a:pt x="32454" y="6891"/>
                  <a:pt x="32477" y="6681"/>
                </a:cubicBezTo>
                <a:lnTo>
                  <a:pt x="32501" y="6681"/>
                </a:lnTo>
                <a:cubicBezTo>
                  <a:pt x="32571" y="6611"/>
                  <a:pt x="32641" y="6517"/>
                  <a:pt x="32711" y="6424"/>
                </a:cubicBezTo>
                <a:lnTo>
                  <a:pt x="32898" y="6354"/>
                </a:lnTo>
                <a:close/>
                <a:moveTo>
                  <a:pt x="36563" y="6961"/>
                </a:moveTo>
                <a:lnTo>
                  <a:pt x="36633" y="7008"/>
                </a:lnTo>
                <a:cubicBezTo>
                  <a:pt x="36470" y="7124"/>
                  <a:pt x="36306" y="7265"/>
                  <a:pt x="36166" y="7428"/>
                </a:cubicBezTo>
                <a:cubicBezTo>
                  <a:pt x="35956" y="7358"/>
                  <a:pt x="35769" y="7335"/>
                  <a:pt x="35559" y="7311"/>
                </a:cubicBezTo>
                <a:cubicBezTo>
                  <a:pt x="35863" y="7148"/>
                  <a:pt x="36213" y="7008"/>
                  <a:pt x="36563" y="6961"/>
                </a:cubicBezTo>
                <a:close/>
                <a:moveTo>
                  <a:pt x="11627" y="5817"/>
                </a:moveTo>
                <a:lnTo>
                  <a:pt x="11627" y="5817"/>
                </a:lnTo>
                <a:cubicBezTo>
                  <a:pt x="11301" y="6377"/>
                  <a:pt x="10997" y="6938"/>
                  <a:pt x="10740" y="7521"/>
                </a:cubicBezTo>
                <a:cubicBezTo>
                  <a:pt x="10740" y="7545"/>
                  <a:pt x="10717" y="7545"/>
                  <a:pt x="10717" y="7568"/>
                </a:cubicBezTo>
                <a:lnTo>
                  <a:pt x="10694" y="7568"/>
                </a:lnTo>
                <a:cubicBezTo>
                  <a:pt x="10880" y="6938"/>
                  <a:pt x="11207" y="6331"/>
                  <a:pt x="11627" y="5817"/>
                </a:cubicBezTo>
                <a:close/>
                <a:moveTo>
                  <a:pt x="31730" y="7124"/>
                </a:moveTo>
                <a:lnTo>
                  <a:pt x="31730" y="7124"/>
                </a:lnTo>
                <a:cubicBezTo>
                  <a:pt x="31637" y="7288"/>
                  <a:pt x="31543" y="7428"/>
                  <a:pt x="31450" y="7591"/>
                </a:cubicBezTo>
                <a:cubicBezTo>
                  <a:pt x="31450" y="7545"/>
                  <a:pt x="31427" y="7498"/>
                  <a:pt x="31427" y="7475"/>
                </a:cubicBezTo>
                <a:cubicBezTo>
                  <a:pt x="31520" y="7358"/>
                  <a:pt x="31613" y="7241"/>
                  <a:pt x="31730" y="7124"/>
                </a:cubicBezTo>
                <a:close/>
                <a:moveTo>
                  <a:pt x="19613" y="6354"/>
                </a:moveTo>
                <a:lnTo>
                  <a:pt x="19613" y="6354"/>
                </a:lnTo>
                <a:cubicBezTo>
                  <a:pt x="19706" y="6447"/>
                  <a:pt x="19823" y="6517"/>
                  <a:pt x="19893" y="6611"/>
                </a:cubicBezTo>
                <a:cubicBezTo>
                  <a:pt x="19939" y="6961"/>
                  <a:pt x="19939" y="7288"/>
                  <a:pt x="19939" y="7638"/>
                </a:cubicBezTo>
                <a:lnTo>
                  <a:pt x="19893" y="7661"/>
                </a:lnTo>
                <a:cubicBezTo>
                  <a:pt x="19893" y="7661"/>
                  <a:pt x="19893" y="7661"/>
                  <a:pt x="19893" y="7638"/>
                </a:cubicBezTo>
                <a:lnTo>
                  <a:pt x="19893" y="7615"/>
                </a:lnTo>
                <a:cubicBezTo>
                  <a:pt x="19893" y="7195"/>
                  <a:pt x="19776" y="6751"/>
                  <a:pt x="19613" y="6354"/>
                </a:cubicBezTo>
                <a:close/>
                <a:moveTo>
                  <a:pt x="25893" y="6891"/>
                </a:moveTo>
                <a:cubicBezTo>
                  <a:pt x="26477" y="7148"/>
                  <a:pt x="27084" y="7358"/>
                  <a:pt x="27714" y="7475"/>
                </a:cubicBezTo>
                <a:cubicBezTo>
                  <a:pt x="27668" y="7545"/>
                  <a:pt x="27621" y="7615"/>
                  <a:pt x="27574" y="7661"/>
                </a:cubicBezTo>
                <a:cubicBezTo>
                  <a:pt x="27467" y="7671"/>
                  <a:pt x="27360" y="7676"/>
                  <a:pt x="27253" y="7676"/>
                </a:cubicBezTo>
                <a:cubicBezTo>
                  <a:pt x="26847" y="7676"/>
                  <a:pt x="26445" y="7609"/>
                  <a:pt x="26057" y="7498"/>
                </a:cubicBezTo>
                <a:cubicBezTo>
                  <a:pt x="25987" y="7405"/>
                  <a:pt x="25917" y="7335"/>
                  <a:pt x="25870" y="7241"/>
                </a:cubicBezTo>
                <a:cubicBezTo>
                  <a:pt x="25870" y="7124"/>
                  <a:pt x="25870" y="7008"/>
                  <a:pt x="25893" y="6891"/>
                </a:cubicBezTo>
                <a:close/>
                <a:moveTo>
                  <a:pt x="17721" y="7358"/>
                </a:moveTo>
                <a:cubicBezTo>
                  <a:pt x="17745" y="7475"/>
                  <a:pt x="17768" y="7568"/>
                  <a:pt x="17768" y="7685"/>
                </a:cubicBezTo>
                <a:lnTo>
                  <a:pt x="17698" y="7591"/>
                </a:lnTo>
                <a:cubicBezTo>
                  <a:pt x="17698" y="7521"/>
                  <a:pt x="17698" y="7451"/>
                  <a:pt x="17721" y="7358"/>
                </a:cubicBezTo>
                <a:close/>
                <a:moveTo>
                  <a:pt x="16461" y="7078"/>
                </a:moveTo>
                <a:lnTo>
                  <a:pt x="16577" y="7148"/>
                </a:lnTo>
                <a:lnTo>
                  <a:pt x="16601" y="7195"/>
                </a:lnTo>
                <a:cubicBezTo>
                  <a:pt x="16717" y="7358"/>
                  <a:pt x="16787" y="7521"/>
                  <a:pt x="16881" y="7708"/>
                </a:cubicBezTo>
                <a:cubicBezTo>
                  <a:pt x="16717" y="7615"/>
                  <a:pt x="16554" y="7521"/>
                  <a:pt x="16390" y="7451"/>
                </a:cubicBezTo>
                <a:cubicBezTo>
                  <a:pt x="16414" y="7311"/>
                  <a:pt x="16437" y="7195"/>
                  <a:pt x="16461" y="7078"/>
                </a:cubicBezTo>
                <a:close/>
                <a:moveTo>
                  <a:pt x="12328" y="7171"/>
                </a:moveTo>
                <a:cubicBezTo>
                  <a:pt x="12281" y="7288"/>
                  <a:pt x="12258" y="7428"/>
                  <a:pt x="12235" y="7545"/>
                </a:cubicBezTo>
                <a:cubicBezTo>
                  <a:pt x="12141" y="7615"/>
                  <a:pt x="12048" y="7661"/>
                  <a:pt x="11954" y="7732"/>
                </a:cubicBezTo>
                <a:cubicBezTo>
                  <a:pt x="12048" y="7545"/>
                  <a:pt x="12188" y="7358"/>
                  <a:pt x="12328" y="7171"/>
                </a:cubicBezTo>
                <a:close/>
                <a:moveTo>
                  <a:pt x="19029" y="6307"/>
                </a:moveTo>
                <a:cubicBezTo>
                  <a:pt x="19146" y="6541"/>
                  <a:pt x="19262" y="6774"/>
                  <a:pt x="19332" y="7031"/>
                </a:cubicBezTo>
                <a:lnTo>
                  <a:pt x="19356" y="7031"/>
                </a:lnTo>
                <a:cubicBezTo>
                  <a:pt x="19402" y="7265"/>
                  <a:pt x="19426" y="7521"/>
                  <a:pt x="19449" y="7755"/>
                </a:cubicBezTo>
                <a:cubicBezTo>
                  <a:pt x="19332" y="7498"/>
                  <a:pt x="19216" y="7218"/>
                  <a:pt x="19076" y="6961"/>
                </a:cubicBezTo>
                <a:cubicBezTo>
                  <a:pt x="19076" y="6751"/>
                  <a:pt x="19052" y="6541"/>
                  <a:pt x="19029" y="6307"/>
                </a:cubicBezTo>
                <a:close/>
                <a:moveTo>
                  <a:pt x="38151" y="7568"/>
                </a:moveTo>
                <a:cubicBezTo>
                  <a:pt x="38268" y="7685"/>
                  <a:pt x="38384" y="7802"/>
                  <a:pt x="38501" y="7942"/>
                </a:cubicBezTo>
                <a:lnTo>
                  <a:pt x="38478" y="7942"/>
                </a:lnTo>
                <a:cubicBezTo>
                  <a:pt x="38361" y="7895"/>
                  <a:pt x="38244" y="7848"/>
                  <a:pt x="38128" y="7802"/>
                </a:cubicBezTo>
                <a:cubicBezTo>
                  <a:pt x="38104" y="7708"/>
                  <a:pt x="38081" y="7638"/>
                  <a:pt x="38058" y="7568"/>
                </a:cubicBezTo>
                <a:close/>
                <a:moveTo>
                  <a:pt x="35466" y="7708"/>
                </a:moveTo>
                <a:lnTo>
                  <a:pt x="35466" y="7732"/>
                </a:lnTo>
                <a:cubicBezTo>
                  <a:pt x="35209" y="7802"/>
                  <a:pt x="34952" y="7895"/>
                  <a:pt x="34719" y="8012"/>
                </a:cubicBezTo>
                <a:lnTo>
                  <a:pt x="34742" y="7942"/>
                </a:lnTo>
                <a:cubicBezTo>
                  <a:pt x="34812" y="7872"/>
                  <a:pt x="34906" y="7802"/>
                  <a:pt x="34976" y="7732"/>
                </a:cubicBezTo>
                <a:cubicBezTo>
                  <a:pt x="35139" y="7708"/>
                  <a:pt x="35302" y="7708"/>
                  <a:pt x="35466" y="7708"/>
                </a:cubicBezTo>
                <a:close/>
                <a:moveTo>
                  <a:pt x="8872" y="4743"/>
                </a:moveTo>
                <a:lnTo>
                  <a:pt x="8872" y="4743"/>
                </a:lnTo>
                <a:cubicBezTo>
                  <a:pt x="8639" y="5093"/>
                  <a:pt x="8452" y="5443"/>
                  <a:pt x="8265" y="5817"/>
                </a:cubicBezTo>
                <a:lnTo>
                  <a:pt x="8289" y="5817"/>
                </a:lnTo>
                <a:cubicBezTo>
                  <a:pt x="7798" y="6541"/>
                  <a:pt x="7355" y="7288"/>
                  <a:pt x="6981" y="8058"/>
                </a:cubicBezTo>
                <a:cubicBezTo>
                  <a:pt x="7331" y="6798"/>
                  <a:pt x="7962" y="5654"/>
                  <a:pt x="8872" y="4743"/>
                </a:cubicBezTo>
                <a:close/>
                <a:moveTo>
                  <a:pt x="33411" y="6914"/>
                </a:moveTo>
                <a:cubicBezTo>
                  <a:pt x="33411" y="6938"/>
                  <a:pt x="33435" y="6961"/>
                  <a:pt x="33435" y="6984"/>
                </a:cubicBezTo>
                <a:cubicBezTo>
                  <a:pt x="33248" y="7288"/>
                  <a:pt x="33108" y="7591"/>
                  <a:pt x="32991" y="7942"/>
                </a:cubicBezTo>
                <a:lnTo>
                  <a:pt x="32828" y="8058"/>
                </a:lnTo>
                <a:cubicBezTo>
                  <a:pt x="32968" y="7638"/>
                  <a:pt x="33178" y="7265"/>
                  <a:pt x="33411" y="6914"/>
                </a:cubicBezTo>
                <a:close/>
                <a:moveTo>
                  <a:pt x="28415" y="7872"/>
                </a:moveTo>
                <a:lnTo>
                  <a:pt x="28415" y="7895"/>
                </a:lnTo>
                <a:cubicBezTo>
                  <a:pt x="28391" y="7988"/>
                  <a:pt x="28345" y="8082"/>
                  <a:pt x="28321" y="8175"/>
                </a:cubicBezTo>
                <a:lnTo>
                  <a:pt x="28181" y="8175"/>
                </a:lnTo>
                <a:cubicBezTo>
                  <a:pt x="28251" y="8082"/>
                  <a:pt x="28345" y="7988"/>
                  <a:pt x="28415" y="7872"/>
                </a:cubicBezTo>
                <a:close/>
                <a:moveTo>
                  <a:pt x="18282" y="6704"/>
                </a:moveTo>
                <a:cubicBezTo>
                  <a:pt x="18305" y="6751"/>
                  <a:pt x="18328" y="6798"/>
                  <a:pt x="18352" y="6821"/>
                </a:cubicBezTo>
                <a:cubicBezTo>
                  <a:pt x="18422" y="7288"/>
                  <a:pt x="18468" y="7755"/>
                  <a:pt x="18468" y="8222"/>
                </a:cubicBezTo>
                <a:lnTo>
                  <a:pt x="18375" y="8269"/>
                </a:lnTo>
                <a:lnTo>
                  <a:pt x="18305" y="8175"/>
                </a:lnTo>
                <a:lnTo>
                  <a:pt x="18212" y="8082"/>
                </a:lnTo>
                <a:cubicBezTo>
                  <a:pt x="18282" y="7825"/>
                  <a:pt x="18305" y="7545"/>
                  <a:pt x="18282" y="7265"/>
                </a:cubicBezTo>
                <a:cubicBezTo>
                  <a:pt x="18282" y="7078"/>
                  <a:pt x="18282" y="6891"/>
                  <a:pt x="18282" y="6704"/>
                </a:cubicBezTo>
                <a:close/>
                <a:moveTo>
                  <a:pt x="30236" y="8082"/>
                </a:moveTo>
                <a:lnTo>
                  <a:pt x="30236" y="8082"/>
                </a:lnTo>
                <a:cubicBezTo>
                  <a:pt x="30189" y="8152"/>
                  <a:pt x="30119" y="8222"/>
                  <a:pt x="30072" y="8269"/>
                </a:cubicBezTo>
                <a:lnTo>
                  <a:pt x="30026" y="8222"/>
                </a:lnTo>
                <a:cubicBezTo>
                  <a:pt x="30096" y="8175"/>
                  <a:pt x="30166" y="8128"/>
                  <a:pt x="30236" y="8082"/>
                </a:cubicBezTo>
                <a:close/>
                <a:moveTo>
                  <a:pt x="9409" y="6938"/>
                </a:moveTo>
                <a:lnTo>
                  <a:pt x="9409" y="6938"/>
                </a:lnTo>
                <a:cubicBezTo>
                  <a:pt x="9363" y="7124"/>
                  <a:pt x="9316" y="7311"/>
                  <a:pt x="9269" y="7498"/>
                </a:cubicBezTo>
                <a:cubicBezTo>
                  <a:pt x="9129" y="7755"/>
                  <a:pt x="9013" y="8012"/>
                  <a:pt x="8896" y="8292"/>
                </a:cubicBezTo>
                <a:cubicBezTo>
                  <a:pt x="8919" y="8152"/>
                  <a:pt x="8966" y="8012"/>
                  <a:pt x="8989" y="7872"/>
                </a:cubicBezTo>
                <a:cubicBezTo>
                  <a:pt x="9106" y="7568"/>
                  <a:pt x="9246" y="7241"/>
                  <a:pt x="9409" y="6938"/>
                </a:cubicBezTo>
                <a:close/>
                <a:moveTo>
                  <a:pt x="39762" y="5864"/>
                </a:moveTo>
                <a:lnTo>
                  <a:pt x="39762" y="5864"/>
                </a:lnTo>
                <a:cubicBezTo>
                  <a:pt x="40299" y="6027"/>
                  <a:pt x="40813" y="6284"/>
                  <a:pt x="41256" y="6658"/>
                </a:cubicBezTo>
                <a:cubicBezTo>
                  <a:pt x="41420" y="6868"/>
                  <a:pt x="41583" y="7078"/>
                  <a:pt x="41723" y="7311"/>
                </a:cubicBezTo>
                <a:cubicBezTo>
                  <a:pt x="41911" y="7625"/>
                  <a:pt x="42080" y="7956"/>
                  <a:pt x="42231" y="8307"/>
                </a:cubicBezTo>
                <a:lnTo>
                  <a:pt x="42231" y="8307"/>
                </a:lnTo>
                <a:cubicBezTo>
                  <a:pt x="41844" y="7432"/>
                  <a:pt x="41145" y="6733"/>
                  <a:pt x="40276" y="6354"/>
                </a:cubicBezTo>
                <a:cubicBezTo>
                  <a:pt x="40112" y="6167"/>
                  <a:pt x="39949" y="6004"/>
                  <a:pt x="39762" y="5864"/>
                </a:cubicBezTo>
                <a:close/>
                <a:moveTo>
                  <a:pt x="17651" y="8058"/>
                </a:moveTo>
                <a:lnTo>
                  <a:pt x="17791" y="8199"/>
                </a:lnTo>
                <a:cubicBezTo>
                  <a:pt x="17791" y="8245"/>
                  <a:pt x="17745" y="8269"/>
                  <a:pt x="17721" y="8315"/>
                </a:cubicBezTo>
                <a:lnTo>
                  <a:pt x="17628" y="8245"/>
                </a:lnTo>
                <a:cubicBezTo>
                  <a:pt x="17628" y="8175"/>
                  <a:pt x="17651" y="8105"/>
                  <a:pt x="17651" y="8058"/>
                </a:cubicBezTo>
                <a:close/>
                <a:moveTo>
                  <a:pt x="12094" y="8105"/>
                </a:moveTo>
                <a:lnTo>
                  <a:pt x="12094" y="8105"/>
                </a:lnTo>
                <a:cubicBezTo>
                  <a:pt x="12071" y="8199"/>
                  <a:pt x="12048" y="8292"/>
                  <a:pt x="12024" y="8409"/>
                </a:cubicBezTo>
                <a:cubicBezTo>
                  <a:pt x="12024" y="8339"/>
                  <a:pt x="12001" y="8269"/>
                  <a:pt x="12001" y="8199"/>
                </a:cubicBezTo>
                <a:lnTo>
                  <a:pt x="11978" y="8199"/>
                </a:lnTo>
                <a:cubicBezTo>
                  <a:pt x="12024" y="8152"/>
                  <a:pt x="12048" y="8128"/>
                  <a:pt x="12094" y="8105"/>
                </a:cubicBezTo>
                <a:close/>
                <a:moveTo>
                  <a:pt x="14432" y="7294"/>
                </a:moveTo>
                <a:cubicBezTo>
                  <a:pt x="14505" y="7294"/>
                  <a:pt x="14581" y="7300"/>
                  <a:pt x="14663" y="7311"/>
                </a:cubicBezTo>
                <a:cubicBezTo>
                  <a:pt x="14593" y="7661"/>
                  <a:pt x="14546" y="8035"/>
                  <a:pt x="14523" y="8409"/>
                </a:cubicBezTo>
                <a:cubicBezTo>
                  <a:pt x="14313" y="8082"/>
                  <a:pt x="14219" y="7685"/>
                  <a:pt x="14219" y="7311"/>
                </a:cubicBezTo>
                <a:cubicBezTo>
                  <a:pt x="14289" y="7300"/>
                  <a:pt x="14359" y="7294"/>
                  <a:pt x="14432" y="7294"/>
                </a:cubicBezTo>
                <a:close/>
                <a:moveTo>
                  <a:pt x="24376" y="7988"/>
                </a:moveTo>
                <a:lnTo>
                  <a:pt x="24376" y="7988"/>
                </a:lnTo>
                <a:cubicBezTo>
                  <a:pt x="24492" y="8012"/>
                  <a:pt x="24632" y="8035"/>
                  <a:pt x="24772" y="8058"/>
                </a:cubicBezTo>
                <a:cubicBezTo>
                  <a:pt x="24936" y="8199"/>
                  <a:pt x="25099" y="8315"/>
                  <a:pt x="25309" y="8409"/>
                </a:cubicBezTo>
                <a:cubicBezTo>
                  <a:pt x="25053" y="8362"/>
                  <a:pt x="24819" y="8292"/>
                  <a:pt x="24586" y="8199"/>
                </a:cubicBezTo>
                <a:cubicBezTo>
                  <a:pt x="24562" y="8199"/>
                  <a:pt x="24562" y="8175"/>
                  <a:pt x="24539" y="8175"/>
                </a:cubicBezTo>
                <a:cubicBezTo>
                  <a:pt x="24492" y="8105"/>
                  <a:pt x="24422" y="8035"/>
                  <a:pt x="24376" y="7988"/>
                </a:cubicBezTo>
                <a:close/>
                <a:moveTo>
                  <a:pt x="22905" y="8058"/>
                </a:moveTo>
                <a:lnTo>
                  <a:pt x="22998" y="8082"/>
                </a:lnTo>
                <a:cubicBezTo>
                  <a:pt x="22975" y="8199"/>
                  <a:pt x="22951" y="8315"/>
                  <a:pt x="22951" y="8432"/>
                </a:cubicBezTo>
                <a:cubicBezTo>
                  <a:pt x="22951" y="8315"/>
                  <a:pt x="22928" y="8175"/>
                  <a:pt x="22905" y="8058"/>
                </a:cubicBezTo>
                <a:close/>
                <a:moveTo>
                  <a:pt x="11371" y="1988"/>
                </a:moveTo>
                <a:lnTo>
                  <a:pt x="11394" y="2011"/>
                </a:lnTo>
                <a:cubicBezTo>
                  <a:pt x="10740" y="2502"/>
                  <a:pt x="10157" y="3085"/>
                  <a:pt x="9643" y="3716"/>
                </a:cubicBezTo>
                <a:cubicBezTo>
                  <a:pt x="8335" y="4626"/>
                  <a:pt x="7355" y="5934"/>
                  <a:pt x="6841" y="7451"/>
                </a:cubicBezTo>
                <a:cubicBezTo>
                  <a:pt x="6701" y="7848"/>
                  <a:pt x="6584" y="8245"/>
                  <a:pt x="6514" y="8665"/>
                </a:cubicBezTo>
                <a:cubicBezTo>
                  <a:pt x="6514" y="7451"/>
                  <a:pt x="6794" y="6237"/>
                  <a:pt x="7308" y="5140"/>
                </a:cubicBezTo>
                <a:cubicBezTo>
                  <a:pt x="8125" y="3389"/>
                  <a:pt x="9620" y="2408"/>
                  <a:pt x="11371" y="1988"/>
                </a:cubicBezTo>
                <a:close/>
                <a:moveTo>
                  <a:pt x="21270" y="8105"/>
                </a:moveTo>
                <a:lnTo>
                  <a:pt x="21270" y="8105"/>
                </a:lnTo>
                <a:cubicBezTo>
                  <a:pt x="21317" y="8175"/>
                  <a:pt x="21387" y="8269"/>
                  <a:pt x="21457" y="8339"/>
                </a:cubicBezTo>
                <a:lnTo>
                  <a:pt x="21340" y="8665"/>
                </a:lnTo>
                <a:cubicBezTo>
                  <a:pt x="21317" y="8479"/>
                  <a:pt x="21294" y="8292"/>
                  <a:pt x="21270" y="8105"/>
                </a:cubicBezTo>
                <a:close/>
                <a:moveTo>
                  <a:pt x="37474" y="8315"/>
                </a:moveTo>
                <a:cubicBezTo>
                  <a:pt x="37661" y="8385"/>
                  <a:pt x="37824" y="8479"/>
                  <a:pt x="37987" y="8572"/>
                </a:cubicBezTo>
                <a:lnTo>
                  <a:pt x="38011" y="8712"/>
                </a:lnTo>
                <a:cubicBezTo>
                  <a:pt x="37817" y="8635"/>
                  <a:pt x="37624" y="8589"/>
                  <a:pt x="37417" y="8589"/>
                </a:cubicBezTo>
                <a:cubicBezTo>
                  <a:pt x="37374" y="8589"/>
                  <a:pt x="37331" y="8591"/>
                  <a:pt x="37287" y="8595"/>
                </a:cubicBezTo>
                <a:cubicBezTo>
                  <a:pt x="37240" y="8572"/>
                  <a:pt x="37194" y="8572"/>
                  <a:pt x="37124" y="8549"/>
                </a:cubicBezTo>
                <a:cubicBezTo>
                  <a:pt x="37217" y="8455"/>
                  <a:pt x="37334" y="8362"/>
                  <a:pt x="37474" y="8315"/>
                </a:cubicBezTo>
                <a:close/>
                <a:moveTo>
                  <a:pt x="39225" y="7568"/>
                </a:moveTo>
                <a:cubicBezTo>
                  <a:pt x="39622" y="7872"/>
                  <a:pt x="39972" y="8269"/>
                  <a:pt x="40182" y="8736"/>
                </a:cubicBezTo>
                <a:cubicBezTo>
                  <a:pt x="39879" y="8315"/>
                  <a:pt x="39528" y="7918"/>
                  <a:pt x="39132" y="7568"/>
                </a:cubicBezTo>
                <a:close/>
                <a:moveTo>
                  <a:pt x="36540" y="8128"/>
                </a:moveTo>
                <a:lnTo>
                  <a:pt x="36540" y="8128"/>
                </a:lnTo>
                <a:cubicBezTo>
                  <a:pt x="36493" y="8245"/>
                  <a:pt x="36447" y="8362"/>
                  <a:pt x="36400" y="8479"/>
                </a:cubicBezTo>
                <a:lnTo>
                  <a:pt x="36423" y="8479"/>
                </a:lnTo>
                <a:cubicBezTo>
                  <a:pt x="36213" y="8502"/>
                  <a:pt x="36003" y="8595"/>
                  <a:pt x="35886" y="8759"/>
                </a:cubicBezTo>
                <a:cubicBezTo>
                  <a:pt x="35909" y="8689"/>
                  <a:pt x="35933" y="8595"/>
                  <a:pt x="35956" y="8502"/>
                </a:cubicBezTo>
                <a:cubicBezTo>
                  <a:pt x="36166" y="8385"/>
                  <a:pt x="36353" y="8245"/>
                  <a:pt x="36540" y="8128"/>
                </a:cubicBezTo>
                <a:close/>
                <a:moveTo>
                  <a:pt x="19286" y="8315"/>
                </a:moveTo>
                <a:cubicBezTo>
                  <a:pt x="19309" y="8432"/>
                  <a:pt x="19332" y="8525"/>
                  <a:pt x="19356" y="8619"/>
                </a:cubicBezTo>
                <a:cubicBezTo>
                  <a:pt x="19356" y="8712"/>
                  <a:pt x="19309" y="8736"/>
                  <a:pt x="19309" y="8782"/>
                </a:cubicBezTo>
                <a:cubicBezTo>
                  <a:pt x="19262" y="8665"/>
                  <a:pt x="19262" y="8525"/>
                  <a:pt x="19239" y="8385"/>
                </a:cubicBezTo>
                <a:lnTo>
                  <a:pt x="19239" y="8362"/>
                </a:lnTo>
                <a:cubicBezTo>
                  <a:pt x="19239" y="8362"/>
                  <a:pt x="19239" y="8362"/>
                  <a:pt x="19239" y="8339"/>
                </a:cubicBezTo>
                <a:lnTo>
                  <a:pt x="19286" y="8315"/>
                </a:lnTo>
                <a:close/>
                <a:moveTo>
                  <a:pt x="23488" y="8549"/>
                </a:moveTo>
                <a:cubicBezTo>
                  <a:pt x="23582" y="8642"/>
                  <a:pt x="23698" y="8736"/>
                  <a:pt x="23815" y="8829"/>
                </a:cubicBezTo>
                <a:lnTo>
                  <a:pt x="23839" y="8829"/>
                </a:lnTo>
                <a:cubicBezTo>
                  <a:pt x="23722" y="8829"/>
                  <a:pt x="23605" y="8829"/>
                  <a:pt x="23488" y="8852"/>
                </a:cubicBezTo>
                <a:lnTo>
                  <a:pt x="23488" y="8549"/>
                </a:lnTo>
                <a:close/>
                <a:moveTo>
                  <a:pt x="22601" y="8175"/>
                </a:moveTo>
                <a:cubicBezTo>
                  <a:pt x="22648" y="8409"/>
                  <a:pt x="22648" y="8642"/>
                  <a:pt x="22648" y="8876"/>
                </a:cubicBezTo>
                <a:cubicBezTo>
                  <a:pt x="22531" y="8759"/>
                  <a:pt x="22414" y="8665"/>
                  <a:pt x="22298" y="8549"/>
                </a:cubicBezTo>
                <a:lnTo>
                  <a:pt x="22274" y="8549"/>
                </a:lnTo>
                <a:lnTo>
                  <a:pt x="22321" y="8315"/>
                </a:lnTo>
                <a:cubicBezTo>
                  <a:pt x="22414" y="8269"/>
                  <a:pt x="22508" y="8222"/>
                  <a:pt x="22601" y="8175"/>
                </a:cubicBezTo>
                <a:close/>
                <a:moveTo>
                  <a:pt x="38431" y="8385"/>
                </a:moveTo>
                <a:cubicBezTo>
                  <a:pt x="38595" y="8432"/>
                  <a:pt x="38781" y="8525"/>
                  <a:pt x="38945" y="8642"/>
                </a:cubicBezTo>
                <a:cubicBezTo>
                  <a:pt x="38991" y="8736"/>
                  <a:pt x="39038" y="8829"/>
                  <a:pt x="39085" y="8922"/>
                </a:cubicBezTo>
                <a:cubicBezTo>
                  <a:pt x="39015" y="8876"/>
                  <a:pt x="38968" y="8829"/>
                  <a:pt x="38921" y="8782"/>
                </a:cubicBezTo>
                <a:lnTo>
                  <a:pt x="38921" y="8806"/>
                </a:lnTo>
                <a:cubicBezTo>
                  <a:pt x="38781" y="8689"/>
                  <a:pt x="38641" y="8572"/>
                  <a:pt x="38501" y="8479"/>
                </a:cubicBezTo>
                <a:cubicBezTo>
                  <a:pt x="38478" y="8432"/>
                  <a:pt x="38454" y="8409"/>
                  <a:pt x="38431" y="8385"/>
                </a:cubicBezTo>
                <a:close/>
                <a:moveTo>
                  <a:pt x="30563" y="8292"/>
                </a:moveTo>
                <a:cubicBezTo>
                  <a:pt x="30539" y="8339"/>
                  <a:pt x="30516" y="8409"/>
                  <a:pt x="30493" y="8502"/>
                </a:cubicBezTo>
                <a:lnTo>
                  <a:pt x="30469" y="8502"/>
                </a:lnTo>
                <a:cubicBezTo>
                  <a:pt x="30423" y="8665"/>
                  <a:pt x="30399" y="8806"/>
                  <a:pt x="30353" y="8969"/>
                </a:cubicBezTo>
                <a:lnTo>
                  <a:pt x="30329" y="8876"/>
                </a:lnTo>
                <a:cubicBezTo>
                  <a:pt x="30376" y="8665"/>
                  <a:pt x="30469" y="8479"/>
                  <a:pt x="30563" y="8292"/>
                </a:cubicBezTo>
                <a:close/>
                <a:moveTo>
                  <a:pt x="16367" y="7825"/>
                </a:moveTo>
                <a:cubicBezTo>
                  <a:pt x="16554" y="7918"/>
                  <a:pt x="16717" y="8035"/>
                  <a:pt x="16904" y="8152"/>
                </a:cubicBezTo>
                <a:cubicBezTo>
                  <a:pt x="16881" y="8362"/>
                  <a:pt x="16787" y="8572"/>
                  <a:pt x="16671" y="8736"/>
                </a:cubicBezTo>
                <a:lnTo>
                  <a:pt x="16507" y="8992"/>
                </a:lnTo>
                <a:cubicBezTo>
                  <a:pt x="16414" y="8619"/>
                  <a:pt x="16367" y="8222"/>
                  <a:pt x="16367" y="7825"/>
                </a:cubicBezTo>
                <a:close/>
                <a:moveTo>
                  <a:pt x="15643" y="7521"/>
                </a:moveTo>
                <a:cubicBezTo>
                  <a:pt x="15760" y="7568"/>
                  <a:pt x="15877" y="7615"/>
                  <a:pt x="15994" y="7661"/>
                </a:cubicBezTo>
                <a:cubicBezTo>
                  <a:pt x="15970" y="8105"/>
                  <a:pt x="16017" y="8572"/>
                  <a:pt x="16110" y="9016"/>
                </a:cubicBezTo>
                <a:lnTo>
                  <a:pt x="15970" y="9016"/>
                </a:lnTo>
                <a:cubicBezTo>
                  <a:pt x="15900" y="8876"/>
                  <a:pt x="15853" y="8712"/>
                  <a:pt x="15807" y="8572"/>
                </a:cubicBezTo>
                <a:cubicBezTo>
                  <a:pt x="15690" y="8222"/>
                  <a:pt x="15643" y="7872"/>
                  <a:pt x="15643" y="7521"/>
                </a:cubicBezTo>
                <a:close/>
                <a:moveTo>
                  <a:pt x="29932" y="8876"/>
                </a:moveTo>
                <a:lnTo>
                  <a:pt x="29932" y="8922"/>
                </a:lnTo>
                <a:cubicBezTo>
                  <a:pt x="29909" y="8992"/>
                  <a:pt x="29886" y="9062"/>
                  <a:pt x="29886" y="9132"/>
                </a:cubicBezTo>
                <a:lnTo>
                  <a:pt x="29722" y="9109"/>
                </a:lnTo>
                <a:cubicBezTo>
                  <a:pt x="29699" y="9086"/>
                  <a:pt x="29699" y="9062"/>
                  <a:pt x="29722" y="9016"/>
                </a:cubicBezTo>
                <a:cubicBezTo>
                  <a:pt x="29792" y="8969"/>
                  <a:pt x="29862" y="8922"/>
                  <a:pt x="29932" y="8876"/>
                </a:cubicBezTo>
                <a:close/>
                <a:moveTo>
                  <a:pt x="31123" y="7988"/>
                </a:moveTo>
                <a:lnTo>
                  <a:pt x="31123" y="8012"/>
                </a:lnTo>
                <a:lnTo>
                  <a:pt x="31123" y="8315"/>
                </a:lnTo>
                <a:cubicBezTo>
                  <a:pt x="31053" y="8455"/>
                  <a:pt x="31006" y="8595"/>
                  <a:pt x="30960" y="8736"/>
                </a:cubicBezTo>
                <a:cubicBezTo>
                  <a:pt x="30913" y="8876"/>
                  <a:pt x="30890" y="8946"/>
                  <a:pt x="30866" y="9062"/>
                </a:cubicBezTo>
                <a:lnTo>
                  <a:pt x="30750" y="9179"/>
                </a:lnTo>
                <a:cubicBezTo>
                  <a:pt x="30796" y="8759"/>
                  <a:pt x="30936" y="8362"/>
                  <a:pt x="31123" y="7988"/>
                </a:cubicBezTo>
                <a:close/>
                <a:moveTo>
                  <a:pt x="14990" y="7358"/>
                </a:moveTo>
                <a:lnTo>
                  <a:pt x="15153" y="7381"/>
                </a:lnTo>
                <a:cubicBezTo>
                  <a:pt x="14990" y="8105"/>
                  <a:pt x="15060" y="8876"/>
                  <a:pt x="15457" y="9296"/>
                </a:cubicBezTo>
                <a:cubicBezTo>
                  <a:pt x="15223" y="9179"/>
                  <a:pt x="15013" y="9016"/>
                  <a:pt x="14826" y="8829"/>
                </a:cubicBezTo>
                <a:cubicBezTo>
                  <a:pt x="14826" y="8315"/>
                  <a:pt x="14896" y="7825"/>
                  <a:pt x="14990" y="7358"/>
                </a:cubicBezTo>
                <a:close/>
                <a:moveTo>
                  <a:pt x="17138" y="8689"/>
                </a:moveTo>
                <a:cubicBezTo>
                  <a:pt x="17138" y="8759"/>
                  <a:pt x="17138" y="8806"/>
                  <a:pt x="17138" y="8876"/>
                </a:cubicBezTo>
                <a:cubicBezTo>
                  <a:pt x="17138" y="8946"/>
                  <a:pt x="17138" y="9016"/>
                  <a:pt x="17114" y="9062"/>
                </a:cubicBezTo>
                <a:cubicBezTo>
                  <a:pt x="16998" y="9156"/>
                  <a:pt x="16857" y="9249"/>
                  <a:pt x="16717" y="9296"/>
                </a:cubicBezTo>
                <a:cubicBezTo>
                  <a:pt x="16904" y="9132"/>
                  <a:pt x="17044" y="8922"/>
                  <a:pt x="17138" y="8689"/>
                </a:cubicBezTo>
                <a:close/>
                <a:moveTo>
                  <a:pt x="20897" y="8385"/>
                </a:moveTo>
                <a:cubicBezTo>
                  <a:pt x="20897" y="8432"/>
                  <a:pt x="20920" y="8479"/>
                  <a:pt x="20943" y="8525"/>
                </a:cubicBezTo>
                <a:cubicBezTo>
                  <a:pt x="20967" y="8759"/>
                  <a:pt x="20967" y="8992"/>
                  <a:pt x="20943" y="9249"/>
                </a:cubicBezTo>
                <a:cubicBezTo>
                  <a:pt x="20803" y="9273"/>
                  <a:pt x="20663" y="9319"/>
                  <a:pt x="20523" y="9366"/>
                </a:cubicBezTo>
                <a:cubicBezTo>
                  <a:pt x="20687" y="9039"/>
                  <a:pt x="20803" y="8712"/>
                  <a:pt x="20897" y="8385"/>
                </a:cubicBezTo>
                <a:close/>
                <a:moveTo>
                  <a:pt x="35723" y="8128"/>
                </a:moveTo>
                <a:lnTo>
                  <a:pt x="35653" y="8269"/>
                </a:lnTo>
                <a:cubicBezTo>
                  <a:pt x="35162" y="8572"/>
                  <a:pt x="34695" y="8969"/>
                  <a:pt x="34275" y="9389"/>
                </a:cubicBezTo>
                <a:cubicBezTo>
                  <a:pt x="34275" y="9343"/>
                  <a:pt x="34275" y="9296"/>
                  <a:pt x="34275" y="9249"/>
                </a:cubicBezTo>
                <a:cubicBezTo>
                  <a:pt x="34298" y="9132"/>
                  <a:pt x="34322" y="9039"/>
                  <a:pt x="34369" y="8922"/>
                </a:cubicBezTo>
                <a:cubicBezTo>
                  <a:pt x="34765" y="8595"/>
                  <a:pt x="35232" y="8315"/>
                  <a:pt x="35699" y="8128"/>
                </a:cubicBezTo>
                <a:close/>
                <a:moveTo>
                  <a:pt x="11721" y="8712"/>
                </a:moveTo>
                <a:cubicBezTo>
                  <a:pt x="11744" y="8852"/>
                  <a:pt x="11768" y="8969"/>
                  <a:pt x="11814" y="9086"/>
                </a:cubicBezTo>
                <a:cubicBezTo>
                  <a:pt x="11768" y="9202"/>
                  <a:pt x="11721" y="9296"/>
                  <a:pt x="11698" y="9413"/>
                </a:cubicBezTo>
                <a:cubicBezTo>
                  <a:pt x="11698" y="9296"/>
                  <a:pt x="11674" y="9156"/>
                  <a:pt x="11674" y="9039"/>
                </a:cubicBezTo>
                <a:cubicBezTo>
                  <a:pt x="11651" y="8899"/>
                  <a:pt x="11698" y="8829"/>
                  <a:pt x="11721" y="8712"/>
                </a:cubicBezTo>
                <a:close/>
                <a:moveTo>
                  <a:pt x="11394" y="7078"/>
                </a:moveTo>
                <a:cubicBezTo>
                  <a:pt x="11324" y="7498"/>
                  <a:pt x="11301" y="7918"/>
                  <a:pt x="11277" y="8362"/>
                </a:cubicBezTo>
                <a:cubicBezTo>
                  <a:pt x="11277" y="8385"/>
                  <a:pt x="11277" y="8409"/>
                  <a:pt x="11277" y="8432"/>
                </a:cubicBezTo>
                <a:cubicBezTo>
                  <a:pt x="11020" y="8736"/>
                  <a:pt x="10810" y="9062"/>
                  <a:pt x="10647" y="9436"/>
                </a:cubicBezTo>
                <a:cubicBezTo>
                  <a:pt x="10670" y="9062"/>
                  <a:pt x="10717" y="8689"/>
                  <a:pt x="10834" y="8339"/>
                </a:cubicBezTo>
                <a:cubicBezTo>
                  <a:pt x="10974" y="7965"/>
                  <a:pt x="11114" y="7615"/>
                  <a:pt x="11254" y="7311"/>
                </a:cubicBezTo>
                <a:lnTo>
                  <a:pt x="11277" y="7265"/>
                </a:lnTo>
                <a:cubicBezTo>
                  <a:pt x="11324" y="7195"/>
                  <a:pt x="11371" y="7148"/>
                  <a:pt x="11394" y="7078"/>
                </a:cubicBezTo>
                <a:close/>
                <a:moveTo>
                  <a:pt x="32547" y="7638"/>
                </a:moveTo>
                <a:lnTo>
                  <a:pt x="32547" y="7638"/>
                </a:lnTo>
                <a:cubicBezTo>
                  <a:pt x="32361" y="8012"/>
                  <a:pt x="32244" y="8409"/>
                  <a:pt x="32174" y="8829"/>
                </a:cubicBezTo>
                <a:cubicBezTo>
                  <a:pt x="32127" y="8876"/>
                  <a:pt x="32080" y="8969"/>
                  <a:pt x="32057" y="9039"/>
                </a:cubicBezTo>
                <a:cubicBezTo>
                  <a:pt x="31917" y="9156"/>
                  <a:pt x="31800" y="9296"/>
                  <a:pt x="31683" y="9436"/>
                </a:cubicBezTo>
                <a:lnTo>
                  <a:pt x="31380" y="9366"/>
                </a:lnTo>
                <a:cubicBezTo>
                  <a:pt x="31637" y="8712"/>
                  <a:pt x="32034" y="8128"/>
                  <a:pt x="32547" y="7638"/>
                </a:cubicBezTo>
                <a:close/>
                <a:moveTo>
                  <a:pt x="22624" y="9343"/>
                </a:moveTo>
                <a:lnTo>
                  <a:pt x="22624" y="9483"/>
                </a:lnTo>
                <a:lnTo>
                  <a:pt x="22601" y="9483"/>
                </a:lnTo>
                <a:lnTo>
                  <a:pt x="22508" y="9343"/>
                </a:lnTo>
                <a:close/>
                <a:moveTo>
                  <a:pt x="18188" y="9226"/>
                </a:moveTo>
                <a:cubicBezTo>
                  <a:pt x="18258" y="9296"/>
                  <a:pt x="18328" y="9389"/>
                  <a:pt x="18398" y="9459"/>
                </a:cubicBezTo>
                <a:lnTo>
                  <a:pt x="18422" y="9459"/>
                </a:lnTo>
                <a:lnTo>
                  <a:pt x="18422" y="9529"/>
                </a:lnTo>
                <a:cubicBezTo>
                  <a:pt x="18328" y="9506"/>
                  <a:pt x="18258" y="9483"/>
                  <a:pt x="18165" y="9483"/>
                </a:cubicBezTo>
                <a:cubicBezTo>
                  <a:pt x="18165" y="9389"/>
                  <a:pt x="18188" y="9319"/>
                  <a:pt x="18188" y="9226"/>
                </a:cubicBezTo>
                <a:close/>
                <a:moveTo>
                  <a:pt x="10133" y="8479"/>
                </a:moveTo>
                <a:lnTo>
                  <a:pt x="10133" y="8502"/>
                </a:lnTo>
                <a:cubicBezTo>
                  <a:pt x="10087" y="8736"/>
                  <a:pt x="10063" y="8992"/>
                  <a:pt x="10063" y="9249"/>
                </a:cubicBezTo>
                <a:cubicBezTo>
                  <a:pt x="10016" y="9389"/>
                  <a:pt x="9970" y="9529"/>
                  <a:pt x="9946" y="9669"/>
                </a:cubicBezTo>
                <a:cubicBezTo>
                  <a:pt x="9970" y="9273"/>
                  <a:pt x="10016" y="8876"/>
                  <a:pt x="10133" y="8479"/>
                </a:cubicBezTo>
                <a:close/>
                <a:moveTo>
                  <a:pt x="6864" y="5187"/>
                </a:moveTo>
                <a:lnTo>
                  <a:pt x="6888" y="5210"/>
                </a:lnTo>
                <a:cubicBezTo>
                  <a:pt x="6304" y="6564"/>
                  <a:pt x="6071" y="8012"/>
                  <a:pt x="6211" y="9483"/>
                </a:cubicBezTo>
                <a:cubicBezTo>
                  <a:pt x="6141" y="9576"/>
                  <a:pt x="6094" y="9693"/>
                  <a:pt x="6024" y="9786"/>
                </a:cubicBezTo>
                <a:cubicBezTo>
                  <a:pt x="5861" y="8199"/>
                  <a:pt x="6141" y="6611"/>
                  <a:pt x="6864" y="5187"/>
                </a:cubicBezTo>
                <a:close/>
                <a:moveTo>
                  <a:pt x="36283" y="8992"/>
                </a:moveTo>
                <a:cubicBezTo>
                  <a:pt x="36213" y="9249"/>
                  <a:pt x="36166" y="9529"/>
                  <a:pt x="36166" y="9810"/>
                </a:cubicBezTo>
                <a:cubicBezTo>
                  <a:pt x="36050" y="9576"/>
                  <a:pt x="36050" y="9296"/>
                  <a:pt x="36190" y="9086"/>
                </a:cubicBezTo>
                <a:cubicBezTo>
                  <a:pt x="36213" y="9039"/>
                  <a:pt x="36236" y="9016"/>
                  <a:pt x="36260" y="8992"/>
                </a:cubicBezTo>
                <a:close/>
                <a:moveTo>
                  <a:pt x="37450" y="9459"/>
                </a:moveTo>
                <a:cubicBezTo>
                  <a:pt x="37684" y="9459"/>
                  <a:pt x="37917" y="9506"/>
                  <a:pt x="38128" y="9599"/>
                </a:cubicBezTo>
                <a:lnTo>
                  <a:pt x="38151" y="9810"/>
                </a:lnTo>
                <a:cubicBezTo>
                  <a:pt x="37964" y="9786"/>
                  <a:pt x="37777" y="9775"/>
                  <a:pt x="37591" y="9775"/>
                </a:cubicBezTo>
                <a:cubicBezTo>
                  <a:pt x="37404" y="9775"/>
                  <a:pt x="37217" y="9786"/>
                  <a:pt x="37030" y="9810"/>
                </a:cubicBezTo>
                <a:cubicBezTo>
                  <a:pt x="37030" y="9763"/>
                  <a:pt x="37054" y="9716"/>
                  <a:pt x="37077" y="9669"/>
                </a:cubicBezTo>
                <a:cubicBezTo>
                  <a:pt x="37194" y="9599"/>
                  <a:pt x="37310" y="9529"/>
                  <a:pt x="37450" y="9459"/>
                </a:cubicBezTo>
                <a:close/>
                <a:moveTo>
                  <a:pt x="33224" y="9413"/>
                </a:moveTo>
                <a:cubicBezTo>
                  <a:pt x="33224" y="9483"/>
                  <a:pt x="33178" y="9553"/>
                  <a:pt x="33154" y="9623"/>
                </a:cubicBezTo>
                <a:cubicBezTo>
                  <a:pt x="33108" y="9693"/>
                  <a:pt x="33061" y="9763"/>
                  <a:pt x="33014" y="9833"/>
                </a:cubicBezTo>
                <a:lnTo>
                  <a:pt x="33014" y="9623"/>
                </a:lnTo>
                <a:cubicBezTo>
                  <a:pt x="33084" y="9576"/>
                  <a:pt x="33154" y="9483"/>
                  <a:pt x="33224" y="9413"/>
                </a:cubicBezTo>
                <a:close/>
                <a:moveTo>
                  <a:pt x="29839" y="9459"/>
                </a:moveTo>
                <a:cubicBezTo>
                  <a:pt x="29839" y="9599"/>
                  <a:pt x="29816" y="9716"/>
                  <a:pt x="29816" y="9833"/>
                </a:cubicBezTo>
                <a:lnTo>
                  <a:pt x="29746" y="9880"/>
                </a:lnTo>
                <a:cubicBezTo>
                  <a:pt x="29722" y="9739"/>
                  <a:pt x="29722" y="9599"/>
                  <a:pt x="29722" y="9459"/>
                </a:cubicBezTo>
                <a:close/>
                <a:moveTo>
                  <a:pt x="23698" y="9296"/>
                </a:moveTo>
                <a:cubicBezTo>
                  <a:pt x="24002" y="9296"/>
                  <a:pt x="24329" y="9319"/>
                  <a:pt x="24656" y="9366"/>
                </a:cubicBezTo>
                <a:cubicBezTo>
                  <a:pt x="24843" y="9483"/>
                  <a:pt x="25053" y="9576"/>
                  <a:pt x="25263" y="9646"/>
                </a:cubicBezTo>
                <a:lnTo>
                  <a:pt x="25356" y="9716"/>
                </a:lnTo>
                <a:cubicBezTo>
                  <a:pt x="25216" y="9786"/>
                  <a:pt x="25076" y="9833"/>
                  <a:pt x="24913" y="9903"/>
                </a:cubicBezTo>
                <a:cubicBezTo>
                  <a:pt x="24749" y="9880"/>
                  <a:pt x="24562" y="9856"/>
                  <a:pt x="24399" y="9856"/>
                </a:cubicBezTo>
                <a:cubicBezTo>
                  <a:pt x="24235" y="9786"/>
                  <a:pt x="24095" y="9739"/>
                  <a:pt x="23932" y="9693"/>
                </a:cubicBezTo>
                <a:cubicBezTo>
                  <a:pt x="23768" y="9646"/>
                  <a:pt x="23605" y="9529"/>
                  <a:pt x="23442" y="9413"/>
                </a:cubicBezTo>
                <a:lnTo>
                  <a:pt x="23442" y="9296"/>
                </a:lnTo>
                <a:close/>
                <a:moveTo>
                  <a:pt x="29279" y="9436"/>
                </a:moveTo>
                <a:cubicBezTo>
                  <a:pt x="29279" y="9599"/>
                  <a:pt x="29302" y="9763"/>
                  <a:pt x="29325" y="9903"/>
                </a:cubicBezTo>
                <a:cubicBezTo>
                  <a:pt x="29185" y="9763"/>
                  <a:pt x="29022" y="9599"/>
                  <a:pt x="28858" y="9459"/>
                </a:cubicBezTo>
                <a:lnTo>
                  <a:pt x="28882" y="9436"/>
                </a:lnTo>
                <a:close/>
                <a:moveTo>
                  <a:pt x="22391" y="9856"/>
                </a:moveTo>
                <a:cubicBezTo>
                  <a:pt x="22344" y="9903"/>
                  <a:pt x="22321" y="9950"/>
                  <a:pt x="22298" y="9973"/>
                </a:cubicBezTo>
                <a:lnTo>
                  <a:pt x="22181" y="9856"/>
                </a:lnTo>
                <a:close/>
                <a:moveTo>
                  <a:pt x="41186" y="8385"/>
                </a:moveTo>
                <a:cubicBezTo>
                  <a:pt x="41256" y="8455"/>
                  <a:pt x="41326" y="8525"/>
                  <a:pt x="41420" y="8595"/>
                </a:cubicBezTo>
                <a:cubicBezTo>
                  <a:pt x="41653" y="9039"/>
                  <a:pt x="41840" y="9529"/>
                  <a:pt x="41980" y="10020"/>
                </a:cubicBezTo>
                <a:cubicBezTo>
                  <a:pt x="41770" y="9436"/>
                  <a:pt x="41490" y="8899"/>
                  <a:pt x="41163" y="8385"/>
                </a:cubicBezTo>
                <a:close/>
                <a:moveTo>
                  <a:pt x="31707" y="9786"/>
                </a:moveTo>
                <a:lnTo>
                  <a:pt x="31847" y="9833"/>
                </a:lnTo>
                <a:lnTo>
                  <a:pt x="31847" y="9926"/>
                </a:lnTo>
                <a:lnTo>
                  <a:pt x="31777" y="9996"/>
                </a:lnTo>
                <a:cubicBezTo>
                  <a:pt x="31707" y="10020"/>
                  <a:pt x="31637" y="10043"/>
                  <a:pt x="31590" y="10066"/>
                </a:cubicBezTo>
                <a:lnTo>
                  <a:pt x="31567" y="10066"/>
                </a:lnTo>
                <a:cubicBezTo>
                  <a:pt x="31613" y="9973"/>
                  <a:pt x="31637" y="9880"/>
                  <a:pt x="31707" y="9786"/>
                </a:cubicBezTo>
                <a:close/>
                <a:moveTo>
                  <a:pt x="25730" y="9950"/>
                </a:moveTo>
                <a:cubicBezTo>
                  <a:pt x="25846" y="10020"/>
                  <a:pt x="25987" y="10066"/>
                  <a:pt x="26127" y="10113"/>
                </a:cubicBezTo>
                <a:cubicBezTo>
                  <a:pt x="25940" y="10090"/>
                  <a:pt x="25753" y="10043"/>
                  <a:pt x="25543" y="9996"/>
                </a:cubicBezTo>
                <a:lnTo>
                  <a:pt x="25566" y="9996"/>
                </a:lnTo>
                <a:lnTo>
                  <a:pt x="25730" y="9950"/>
                </a:lnTo>
                <a:close/>
                <a:moveTo>
                  <a:pt x="28578" y="9669"/>
                </a:moveTo>
                <a:cubicBezTo>
                  <a:pt x="28742" y="9833"/>
                  <a:pt x="28928" y="9996"/>
                  <a:pt x="29092" y="10160"/>
                </a:cubicBezTo>
                <a:cubicBezTo>
                  <a:pt x="28905" y="10113"/>
                  <a:pt x="28695" y="10066"/>
                  <a:pt x="28508" y="9996"/>
                </a:cubicBezTo>
                <a:cubicBezTo>
                  <a:pt x="28532" y="9880"/>
                  <a:pt x="28555" y="9763"/>
                  <a:pt x="28578" y="9669"/>
                </a:cubicBezTo>
                <a:close/>
                <a:moveTo>
                  <a:pt x="31263" y="9669"/>
                </a:moveTo>
                <a:lnTo>
                  <a:pt x="31520" y="9739"/>
                </a:lnTo>
                <a:cubicBezTo>
                  <a:pt x="31427" y="9880"/>
                  <a:pt x="31357" y="10020"/>
                  <a:pt x="31310" y="10160"/>
                </a:cubicBezTo>
                <a:lnTo>
                  <a:pt x="31333" y="10160"/>
                </a:lnTo>
                <a:lnTo>
                  <a:pt x="31123" y="10206"/>
                </a:lnTo>
                <a:cubicBezTo>
                  <a:pt x="31146" y="10043"/>
                  <a:pt x="31193" y="9856"/>
                  <a:pt x="31263" y="9669"/>
                </a:cubicBezTo>
                <a:close/>
                <a:moveTo>
                  <a:pt x="14826" y="9366"/>
                </a:moveTo>
                <a:lnTo>
                  <a:pt x="14826" y="9366"/>
                </a:lnTo>
                <a:cubicBezTo>
                  <a:pt x="15153" y="9623"/>
                  <a:pt x="15527" y="9763"/>
                  <a:pt x="15924" y="9786"/>
                </a:cubicBezTo>
                <a:cubicBezTo>
                  <a:pt x="15597" y="9950"/>
                  <a:pt x="15270" y="10183"/>
                  <a:pt x="14990" y="10440"/>
                </a:cubicBezTo>
                <a:cubicBezTo>
                  <a:pt x="14920" y="10090"/>
                  <a:pt x="14850" y="9739"/>
                  <a:pt x="14826" y="9366"/>
                </a:cubicBezTo>
                <a:close/>
                <a:moveTo>
                  <a:pt x="27714" y="10183"/>
                </a:moveTo>
                <a:lnTo>
                  <a:pt x="28018" y="10323"/>
                </a:lnTo>
                <a:cubicBezTo>
                  <a:pt x="28041" y="10370"/>
                  <a:pt x="28065" y="10393"/>
                  <a:pt x="28088" y="10417"/>
                </a:cubicBezTo>
                <a:cubicBezTo>
                  <a:pt x="27878" y="10463"/>
                  <a:pt x="27644" y="10487"/>
                  <a:pt x="27434" y="10487"/>
                </a:cubicBezTo>
                <a:lnTo>
                  <a:pt x="27271" y="10300"/>
                </a:lnTo>
                <a:cubicBezTo>
                  <a:pt x="27434" y="10276"/>
                  <a:pt x="27574" y="10230"/>
                  <a:pt x="27714" y="10183"/>
                </a:cubicBezTo>
                <a:close/>
                <a:moveTo>
                  <a:pt x="13916" y="7872"/>
                </a:moveTo>
                <a:cubicBezTo>
                  <a:pt x="14009" y="8269"/>
                  <a:pt x="14172" y="8642"/>
                  <a:pt x="14429" y="8969"/>
                </a:cubicBezTo>
                <a:cubicBezTo>
                  <a:pt x="14453" y="8992"/>
                  <a:pt x="14453" y="9016"/>
                  <a:pt x="14476" y="9039"/>
                </a:cubicBezTo>
                <a:cubicBezTo>
                  <a:pt x="14476" y="9389"/>
                  <a:pt x="14499" y="9739"/>
                  <a:pt x="14546" y="10113"/>
                </a:cubicBezTo>
                <a:cubicBezTo>
                  <a:pt x="14569" y="10253"/>
                  <a:pt x="14593" y="10393"/>
                  <a:pt x="14639" y="10580"/>
                </a:cubicBezTo>
                <a:cubicBezTo>
                  <a:pt x="14219" y="9926"/>
                  <a:pt x="13962" y="9202"/>
                  <a:pt x="13869" y="8455"/>
                </a:cubicBezTo>
                <a:cubicBezTo>
                  <a:pt x="13916" y="8432"/>
                  <a:pt x="13962" y="8362"/>
                  <a:pt x="13962" y="8292"/>
                </a:cubicBezTo>
                <a:lnTo>
                  <a:pt x="13939" y="8292"/>
                </a:lnTo>
                <a:cubicBezTo>
                  <a:pt x="13916" y="8199"/>
                  <a:pt x="13892" y="8082"/>
                  <a:pt x="13892" y="7988"/>
                </a:cubicBezTo>
                <a:cubicBezTo>
                  <a:pt x="13892" y="7942"/>
                  <a:pt x="13892" y="7918"/>
                  <a:pt x="13916" y="7872"/>
                </a:cubicBezTo>
                <a:close/>
                <a:moveTo>
                  <a:pt x="40252" y="10253"/>
                </a:moveTo>
                <a:cubicBezTo>
                  <a:pt x="40299" y="10370"/>
                  <a:pt x="40369" y="10487"/>
                  <a:pt x="40416" y="10603"/>
                </a:cubicBezTo>
                <a:lnTo>
                  <a:pt x="40322" y="10533"/>
                </a:lnTo>
                <a:cubicBezTo>
                  <a:pt x="40299" y="10440"/>
                  <a:pt x="40276" y="10347"/>
                  <a:pt x="40252" y="10253"/>
                </a:cubicBezTo>
                <a:close/>
                <a:moveTo>
                  <a:pt x="35443" y="8852"/>
                </a:moveTo>
                <a:cubicBezTo>
                  <a:pt x="35351" y="9312"/>
                  <a:pt x="35327" y="9794"/>
                  <a:pt x="35393" y="10254"/>
                </a:cubicBezTo>
                <a:lnTo>
                  <a:pt x="35393" y="10254"/>
                </a:lnTo>
                <a:cubicBezTo>
                  <a:pt x="35160" y="10348"/>
                  <a:pt x="34928" y="10487"/>
                  <a:pt x="34719" y="10627"/>
                </a:cubicBezTo>
                <a:lnTo>
                  <a:pt x="34602" y="10557"/>
                </a:lnTo>
                <a:cubicBezTo>
                  <a:pt x="34509" y="10347"/>
                  <a:pt x="34415" y="10113"/>
                  <a:pt x="34369" y="9903"/>
                </a:cubicBezTo>
                <a:lnTo>
                  <a:pt x="34439" y="9786"/>
                </a:lnTo>
                <a:cubicBezTo>
                  <a:pt x="34742" y="9459"/>
                  <a:pt x="35092" y="9132"/>
                  <a:pt x="35443" y="8852"/>
                </a:cubicBezTo>
                <a:close/>
                <a:moveTo>
                  <a:pt x="32547" y="10020"/>
                </a:moveTo>
                <a:lnTo>
                  <a:pt x="32617" y="10043"/>
                </a:lnTo>
                <a:cubicBezTo>
                  <a:pt x="32617" y="10206"/>
                  <a:pt x="32617" y="10347"/>
                  <a:pt x="32664" y="10487"/>
                </a:cubicBezTo>
                <a:lnTo>
                  <a:pt x="32594" y="10673"/>
                </a:lnTo>
                <a:cubicBezTo>
                  <a:pt x="32547" y="10463"/>
                  <a:pt x="32524" y="10276"/>
                  <a:pt x="32524" y="10090"/>
                </a:cubicBezTo>
                <a:lnTo>
                  <a:pt x="32547" y="10020"/>
                </a:lnTo>
                <a:close/>
                <a:moveTo>
                  <a:pt x="23465" y="10417"/>
                </a:moveTo>
                <a:lnTo>
                  <a:pt x="23792" y="10463"/>
                </a:lnTo>
                <a:cubicBezTo>
                  <a:pt x="23675" y="10533"/>
                  <a:pt x="23535" y="10627"/>
                  <a:pt x="23395" y="10720"/>
                </a:cubicBezTo>
                <a:lnTo>
                  <a:pt x="23372" y="10720"/>
                </a:lnTo>
                <a:lnTo>
                  <a:pt x="23278" y="10673"/>
                </a:lnTo>
                <a:lnTo>
                  <a:pt x="23231" y="10580"/>
                </a:lnTo>
                <a:lnTo>
                  <a:pt x="23255" y="10417"/>
                </a:lnTo>
                <a:close/>
                <a:moveTo>
                  <a:pt x="9620" y="7638"/>
                </a:moveTo>
                <a:lnTo>
                  <a:pt x="9620" y="7638"/>
                </a:lnTo>
                <a:cubicBezTo>
                  <a:pt x="9409" y="8525"/>
                  <a:pt x="9409" y="9459"/>
                  <a:pt x="9620" y="10347"/>
                </a:cubicBezTo>
                <a:lnTo>
                  <a:pt x="9620" y="10533"/>
                </a:lnTo>
                <a:cubicBezTo>
                  <a:pt x="9620" y="10603"/>
                  <a:pt x="9643" y="10720"/>
                  <a:pt x="9666" y="10814"/>
                </a:cubicBezTo>
                <a:cubicBezTo>
                  <a:pt x="9479" y="10323"/>
                  <a:pt x="9386" y="9833"/>
                  <a:pt x="9363" y="9319"/>
                </a:cubicBezTo>
                <a:cubicBezTo>
                  <a:pt x="9363" y="8829"/>
                  <a:pt x="9409" y="8315"/>
                  <a:pt x="9526" y="7825"/>
                </a:cubicBezTo>
                <a:cubicBezTo>
                  <a:pt x="9550" y="7755"/>
                  <a:pt x="9596" y="7708"/>
                  <a:pt x="9620" y="7638"/>
                </a:cubicBezTo>
                <a:close/>
                <a:moveTo>
                  <a:pt x="10157" y="10510"/>
                </a:moveTo>
                <a:cubicBezTo>
                  <a:pt x="10180" y="10627"/>
                  <a:pt x="10203" y="10743"/>
                  <a:pt x="10227" y="10860"/>
                </a:cubicBezTo>
                <a:lnTo>
                  <a:pt x="10227" y="10884"/>
                </a:lnTo>
                <a:cubicBezTo>
                  <a:pt x="10203" y="10790"/>
                  <a:pt x="10157" y="10720"/>
                  <a:pt x="10133" y="10627"/>
                </a:cubicBezTo>
                <a:lnTo>
                  <a:pt x="10157" y="10510"/>
                </a:lnTo>
                <a:close/>
                <a:moveTo>
                  <a:pt x="39108" y="10440"/>
                </a:moveTo>
                <a:lnTo>
                  <a:pt x="39108" y="10463"/>
                </a:lnTo>
                <a:lnTo>
                  <a:pt x="39155" y="10510"/>
                </a:lnTo>
                <a:cubicBezTo>
                  <a:pt x="39178" y="10627"/>
                  <a:pt x="39202" y="10720"/>
                  <a:pt x="39225" y="10837"/>
                </a:cubicBezTo>
                <a:lnTo>
                  <a:pt x="39248" y="10837"/>
                </a:lnTo>
                <a:cubicBezTo>
                  <a:pt x="39178" y="10860"/>
                  <a:pt x="39108" y="10884"/>
                  <a:pt x="39061" y="10907"/>
                </a:cubicBezTo>
                <a:cubicBezTo>
                  <a:pt x="39085" y="10743"/>
                  <a:pt x="39108" y="10603"/>
                  <a:pt x="39108" y="10440"/>
                </a:cubicBezTo>
                <a:close/>
                <a:moveTo>
                  <a:pt x="37558" y="10078"/>
                </a:moveTo>
                <a:cubicBezTo>
                  <a:pt x="37754" y="10078"/>
                  <a:pt x="37952" y="10090"/>
                  <a:pt x="38151" y="10113"/>
                </a:cubicBezTo>
                <a:lnTo>
                  <a:pt x="38174" y="10113"/>
                </a:lnTo>
                <a:cubicBezTo>
                  <a:pt x="38174" y="10393"/>
                  <a:pt x="38174" y="10673"/>
                  <a:pt x="38174" y="10954"/>
                </a:cubicBezTo>
                <a:cubicBezTo>
                  <a:pt x="37894" y="10907"/>
                  <a:pt x="37591" y="10837"/>
                  <a:pt x="37310" y="10743"/>
                </a:cubicBezTo>
                <a:lnTo>
                  <a:pt x="37147" y="10673"/>
                </a:lnTo>
                <a:cubicBezTo>
                  <a:pt x="37077" y="10557"/>
                  <a:pt x="37030" y="10440"/>
                  <a:pt x="37007" y="10300"/>
                </a:cubicBezTo>
                <a:cubicBezTo>
                  <a:pt x="36984" y="10253"/>
                  <a:pt x="36984" y="10183"/>
                  <a:pt x="36984" y="10113"/>
                </a:cubicBezTo>
                <a:cubicBezTo>
                  <a:pt x="37170" y="10090"/>
                  <a:pt x="37363" y="10078"/>
                  <a:pt x="37558" y="10078"/>
                </a:cubicBezTo>
                <a:close/>
                <a:moveTo>
                  <a:pt x="38641" y="10160"/>
                </a:moveTo>
                <a:cubicBezTo>
                  <a:pt x="38758" y="10417"/>
                  <a:pt x="38758" y="10697"/>
                  <a:pt x="38665" y="10954"/>
                </a:cubicBezTo>
                <a:lnTo>
                  <a:pt x="38548" y="10954"/>
                </a:lnTo>
                <a:lnTo>
                  <a:pt x="38548" y="10790"/>
                </a:lnTo>
                <a:cubicBezTo>
                  <a:pt x="38524" y="10603"/>
                  <a:pt x="38524" y="10393"/>
                  <a:pt x="38524" y="10160"/>
                </a:cubicBezTo>
                <a:close/>
                <a:moveTo>
                  <a:pt x="28765" y="10697"/>
                </a:moveTo>
                <a:lnTo>
                  <a:pt x="28928" y="10790"/>
                </a:lnTo>
                <a:lnTo>
                  <a:pt x="29092" y="10930"/>
                </a:lnTo>
                <a:cubicBezTo>
                  <a:pt x="29045" y="10954"/>
                  <a:pt x="28998" y="10977"/>
                  <a:pt x="28928" y="11000"/>
                </a:cubicBezTo>
                <a:cubicBezTo>
                  <a:pt x="28858" y="10907"/>
                  <a:pt x="28812" y="10814"/>
                  <a:pt x="28742" y="10720"/>
                </a:cubicBezTo>
                <a:lnTo>
                  <a:pt x="28765" y="10697"/>
                </a:lnTo>
                <a:close/>
                <a:moveTo>
                  <a:pt x="18095" y="9833"/>
                </a:moveTo>
                <a:cubicBezTo>
                  <a:pt x="18165" y="9833"/>
                  <a:pt x="18258" y="9856"/>
                  <a:pt x="18352" y="9880"/>
                </a:cubicBezTo>
                <a:cubicBezTo>
                  <a:pt x="18328" y="10043"/>
                  <a:pt x="18305" y="10206"/>
                  <a:pt x="18258" y="10347"/>
                </a:cubicBezTo>
                <a:cubicBezTo>
                  <a:pt x="18235" y="10440"/>
                  <a:pt x="18212" y="10533"/>
                  <a:pt x="18165" y="10627"/>
                </a:cubicBezTo>
                <a:cubicBezTo>
                  <a:pt x="18025" y="10767"/>
                  <a:pt x="17861" y="10884"/>
                  <a:pt x="17721" y="11047"/>
                </a:cubicBezTo>
                <a:cubicBezTo>
                  <a:pt x="17791" y="10837"/>
                  <a:pt x="17885" y="10603"/>
                  <a:pt x="17931" y="10370"/>
                </a:cubicBezTo>
                <a:cubicBezTo>
                  <a:pt x="18002" y="10183"/>
                  <a:pt x="18048" y="9996"/>
                  <a:pt x="18095" y="9833"/>
                </a:cubicBezTo>
                <a:close/>
                <a:moveTo>
                  <a:pt x="40206" y="5233"/>
                </a:moveTo>
                <a:lnTo>
                  <a:pt x="40346" y="5303"/>
                </a:lnTo>
                <a:cubicBezTo>
                  <a:pt x="41326" y="5980"/>
                  <a:pt x="42190" y="6774"/>
                  <a:pt x="42914" y="7685"/>
                </a:cubicBezTo>
                <a:cubicBezTo>
                  <a:pt x="42984" y="7755"/>
                  <a:pt x="43031" y="7825"/>
                  <a:pt x="43101" y="7895"/>
                </a:cubicBezTo>
                <a:cubicBezTo>
                  <a:pt x="43428" y="8479"/>
                  <a:pt x="43684" y="9132"/>
                  <a:pt x="43848" y="9810"/>
                </a:cubicBezTo>
                <a:lnTo>
                  <a:pt x="43848" y="10066"/>
                </a:lnTo>
                <a:cubicBezTo>
                  <a:pt x="43848" y="10393"/>
                  <a:pt x="43824" y="10720"/>
                  <a:pt x="43754" y="11047"/>
                </a:cubicBezTo>
                <a:cubicBezTo>
                  <a:pt x="43591" y="10720"/>
                  <a:pt x="43428" y="10417"/>
                  <a:pt x="43217" y="10113"/>
                </a:cubicBezTo>
                <a:cubicBezTo>
                  <a:pt x="43217" y="8759"/>
                  <a:pt x="42634" y="7451"/>
                  <a:pt x="41653" y="6517"/>
                </a:cubicBezTo>
                <a:cubicBezTo>
                  <a:pt x="41443" y="6261"/>
                  <a:pt x="41210" y="6004"/>
                  <a:pt x="40976" y="5794"/>
                </a:cubicBezTo>
                <a:cubicBezTo>
                  <a:pt x="40743" y="5584"/>
                  <a:pt x="40486" y="5397"/>
                  <a:pt x="40206" y="5233"/>
                </a:cubicBezTo>
                <a:close/>
                <a:moveTo>
                  <a:pt x="13822" y="9786"/>
                </a:moveTo>
                <a:lnTo>
                  <a:pt x="13822" y="9786"/>
                </a:lnTo>
                <a:cubicBezTo>
                  <a:pt x="13986" y="10230"/>
                  <a:pt x="14219" y="10650"/>
                  <a:pt x="14476" y="11024"/>
                </a:cubicBezTo>
                <a:lnTo>
                  <a:pt x="14429" y="11094"/>
                </a:lnTo>
                <a:cubicBezTo>
                  <a:pt x="14289" y="10977"/>
                  <a:pt x="14196" y="10837"/>
                  <a:pt x="14102" y="10673"/>
                </a:cubicBezTo>
                <a:lnTo>
                  <a:pt x="14102" y="10650"/>
                </a:lnTo>
                <a:cubicBezTo>
                  <a:pt x="13962" y="10370"/>
                  <a:pt x="13869" y="10090"/>
                  <a:pt x="13822" y="9786"/>
                </a:cubicBezTo>
                <a:close/>
                <a:moveTo>
                  <a:pt x="30306" y="10697"/>
                </a:moveTo>
                <a:cubicBezTo>
                  <a:pt x="30306" y="10837"/>
                  <a:pt x="30329" y="10954"/>
                  <a:pt x="30353" y="11070"/>
                </a:cubicBezTo>
                <a:lnTo>
                  <a:pt x="30353" y="11094"/>
                </a:lnTo>
                <a:lnTo>
                  <a:pt x="30329" y="11070"/>
                </a:lnTo>
                <a:cubicBezTo>
                  <a:pt x="30306" y="10954"/>
                  <a:pt x="30283" y="10814"/>
                  <a:pt x="30259" y="10697"/>
                </a:cubicBezTo>
                <a:close/>
                <a:moveTo>
                  <a:pt x="31217" y="10603"/>
                </a:moveTo>
                <a:lnTo>
                  <a:pt x="31217" y="10603"/>
                </a:lnTo>
                <a:cubicBezTo>
                  <a:pt x="31193" y="10697"/>
                  <a:pt x="31170" y="10790"/>
                  <a:pt x="31170" y="10884"/>
                </a:cubicBezTo>
                <a:cubicBezTo>
                  <a:pt x="31123" y="10977"/>
                  <a:pt x="31100" y="11047"/>
                  <a:pt x="31076" y="11117"/>
                </a:cubicBezTo>
                <a:cubicBezTo>
                  <a:pt x="31053" y="10954"/>
                  <a:pt x="31053" y="10790"/>
                  <a:pt x="31076" y="10627"/>
                </a:cubicBezTo>
                <a:lnTo>
                  <a:pt x="31217" y="10603"/>
                </a:lnTo>
                <a:close/>
                <a:moveTo>
                  <a:pt x="9643" y="5443"/>
                </a:moveTo>
                <a:cubicBezTo>
                  <a:pt x="9176" y="6237"/>
                  <a:pt x="8826" y="7101"/>
                  <a:pt x="8616" y="7988"/>
                </a:cubicBezTo>
                <a:cubicBezTo>
                  <a:pt x="8250" y="8994"/>
                  <a:pt x="8085" y="10045"/>
                  <a:pt x="8123" y="11119"/>
                </a:cubicBezTo>
                <a:lnTo>
                  <a:pt x="8123" y="11119"/>
                </a:lnTo>
                <a:cubicBezTo>
                  <a:pt x="8116" y="11081"/>
                  <a:pt x="8097" y="11014"/>
                  <a:pt x="8079" y="10977"/>
                </a:cubicBezTo>
                <a:cubicBezTo>
                  <a:pt x="7728" y="9389"/>
                  <a:pt x="8312" y="7451"/>
                  <a:pt x="9129" y="6027"/>
                </a:cubicBezTo>
                <a:cubicBezTo>
                  <a:pt x="9293" y="5817"/>
                  <a:pt x="9456" y="5630"/>
                  <a:pt x="9643" y="5443"/>
                </a:cubicBezTo>
                <a:close/>
                <a:moveTo>
                  <a:pt x="33948" y="10603"/>
                </a:moveTo>
                <a:cubicBezTo>
                  <a:pt x="34088" y="10650"/>
                  <a:pt x="34205" y="10720"/>
                  <a:pt x="34322" y="10790"/>
                </a:cubicBezTo>
                <a:cubicBezTo>
                  <a:pt x="34345" y="10814"/>
                  <a:pt x="34345" y="10837"/>
                  <a:pt x="34369" y="10860"/>
                </a:cubicBezTo>
                <a:cubicBezTo>
                  <a:pt x="34252" y="10977"/>
                  <a:pt x="34135" y="11094"/>
                  <a:pt x="34018" y="11210"/>
                </a:cubicBezTo>
                <a:lnTo>
                  <a:pt x="34018" y="11187"/>
                </a:lnTo>
                <a:cubicBezTo>
                  <a:pt x="33972" y="11047"/>
                  <a:pt x="33925" y="10884"/>
                  <a:pt x="33902" y="10743"/>
                </a:cubicBezTo>
                <a:cubicBezTo>
                  <a:pt x="33925" y="10697"/>
                  <a:pt x="33925" y="10650"/>
                  <a:pt x="33948" y="10603"/>
                </a:cubicBezTo>
                <a:close/>
                <a:moveTo>
                  <a:pt x="43731" y="7358"/>
                </a:moveTo>
                <a:lnTo>
                  <a:pt x="43731" y="7358"/>
                </a:lnTo>
                <a:cubicBezTo>
                  <a:pt x="44735" y="8455"/>
                  <a:pt x="45412" y="9833"/>
                  <a:pt x="45436" y="11234"/>
                </a:cubicBezTo>
                <a:cubicBezTo>
                  <a:pt x="45109" y="10323"/>
                  <a:pt x="44642" y="9483"/>
                  <a:pt x="44105" y="8689"/>
                </a:cubicBezTo>
                <a:cubicBezTo>
                  <a:pt x="44011" y="8222"/>
                  <a:pt x="43895" y="7778"/>
                  <a:pt x="43731" y="7358"/>
                </a:cubicBezTo>
                <a:close/>
                <a:moveTo>
                  <a:pt x="22741" y="10673"/>
                </a:moveTo>
                <a:lnTo>
                  <a:pt x="22858" y="10767"/>
                </a:lnTo>
                <a:cubicBezTo>
                  <a:pt x="22811" y="10930"/>
                  <a:pt x="22765" y="11094"/>
                  <a:pt x="22718" y="11257"/>
                </a:cubicBezTo>
                <a:lnTo>
                  <a:pt x="22578" y="11257"/>
                </a:lnTo>
                <a:cubicBezTo>
                  <a:pt x="22624" y="11070"/>
                  <a:pt x="22694" y="10884"/>
                  <a:pt x="22741" y="10673"/>
                </a:cubicBezTo>
                <a:close/>
                <a:moveTo>
                  <a:pt x="24329" y="10557"/>
                </a:moveTo>
                <a:cubicBezTo>
                  <a:pt x="24749" y="10650"/>
                  <a:pt x="25169" y="10743"/>
                  <a:pt x="25566" y="10884"/>
                </a:cubicBezTo>
                <a:cubicBezTo>
                  <a:pt x="25753" y="11000"/>
                  <a:pt x="25940" y="11117"/>
                  <a:pt x="26103" y="11257"/>
                </a:cubicBezTo>
                <a:cubicBezTo>
                  <a:pt x="25987" y="11234"/>
                  <a:pt x="25893" y="11210"/>
                  <a:pt x="25776" y="11187"/>
                </a:cubicBezTo>
                <a:cubicBezTo>
                  <a:pt x="25502" y="11158"/>
                  <a:pt x="25228" y="11138"/>
                  <a:pt x="24959" y="11138"/>
                </a:cubicBezTo>
                <a:cubicBezTo>
                  <a:pt x="24793" y="11138"/>
                  <a:pt x="24629" y="11146"/>
                  <a:pt x="24469" y="11164"/>
                </a:cubicBezTo>
                <a:cubicBezTo>
                  <a:pt x="24212" y="11094"/>
                  <a:pt x="24002" y="11000"/>
                  <a:pt x="23768" y="10907"/>
                </a:cubicBezTo>
                <a:cubicBezTo>
                  <a:pt x="23955" y="10767"/>
                  <a:pt x="24142" y="10650"/>
                  <a:pt x="24329" y="10557"/>
                </a:cubicBezTo>
                <a:close/>
                <a:moveTo>
                  <a:pt x="17675" y="9786"/>
                </a:moveTo>
                <a:lnTo>
                  <a:pt x="17651" y="9880"/>
                </a:lnTo>
                <a:cubicBezTo>
                  <a:pt x="17628" y="10020"/>
                  <a:pt x="17581" y="10206"/>
                  <a:pt x="17558" y="10393"/>
                </a:cubicBezTo>
                <a:cubicBezTo>
                  <a:pt x="17441" y="10720"/>
                  <a:pt x="17254" y="11024"/>
                  <a:pt x="17044" y="11280"/>
                </a:cubicBezTo>
                <a:cubicBezTo>
                  <a:pt x="17091" y="11117"/>
                  <a:pt x="17138" y="10954"/>
                  <a:pt x="17161" y="10790"/>
                </a:cubicBezTo>
                <a:cubicBezTo>
                  <a:pt x="17324" y="10767"/>
                  <a:pt x="17394" y="10580"/>
                  <a:pt x="17301" y="10440"/>
                </a:cubicBezTo>
                <a:cubicBezTo>
                  <a:pt x="17278" y="10440"/>
                  <a:pt x="17278" y="10417"/>
                  <a:pt x="17254" y="10393"/>
                </a:cubicBezTo>
                <a:cubicBezTo>
                  <a:pt x="17231" y="10370"/>
                  <a:pt x="17254" y="10323"/>
                  <a:pt x="17278" y="10300"/>
                </a:cubicBezTo>
                <a:cubicBezTo>
                  <a:pt x="17301" y="10253"/>
                  <a:pt x="17324" y="10136"/>
                  <a:pt x="17348" y="10066"/>
                </a:cubicBezTo>
                <a:cubicBezTo>
                  <a:pt x="17441" y="9973"/>
                  <a:pt x="17535" y="9880"/>
                  <a:pt x="17605" y="9786"/>
                </a:cubicBezTo>
                <a:close/>
                <a:moveTo>
                  <a:pt x="23488" y="11117"/>
                </a:moveTo>
                <a:lnTo>
                  <a:pt x="23488" y="11117"/>
                </a:lnTo>
                <a:cubicBezTo>
                  <a:pt x="23582" y="11164"/>
                  <a:pt x="23675" y="11210"/>
                  <a:pt x="23768" y="11257"/>
                </a:cubicBezTo>
                <a:lnTo>
                  <a:pt x="23628" y="11280"/>
                </a:lnTo>
                <a:lnTo>
                  <a:pt x="23535" y="11280"/>
                </a:lnTo>
                <a:lnTo>
                  <a:pt x="23488" y="11117"/>
                </a:lnTo>
                <a:close/>
                <a:moveTo>
                  <a:pt x="27901" y="11117"/>
                </a:moveTo>
                <a:lnTo>
                  <a:pt x="28135" y="11210"/>
                </a:lnTo>
                <a:lnTo>
                  <a:pt x="28135" y="11257"/>
                </a:lnTo>
                <a:lnTo>
                  <a:pt x="28018" y="11304"/>
                </a:lnTo>
                <a:cubicBezTo>
                  <a:pt x="27971" y="11234"/>
                  <a:pt x="27924" y="11164"/>
                  <a:pt x="27901" y="11117"/>
                </a:cubicBezTo>
                <a:close/>
                <a:moveTo>
                  <a:pt x="22438" y="10463"/>
                </a:moveTo>
                <a:cubicBezTo>
                  <a:pt x="22344" y="10743"/>
                  <a:pt x="22251" y="11024"/>
                  <a:pt x="22134" y="11304"/>
                </a:cubicBezTo>
                <a:cubicBezTo>
                  <a:pt x="22017" y="11304"/>
                  <a:pt x="21901" y="11351"/>
                  <a:pt x="21784" y="11351"/>
                </a:cubicBezTo>
                <a:cubicBezTo>
                  <a:pt x="21854" y="11210"/>
                  <a:pt x="21924" y="11070"/>
                  <a:pt x="21971" y="10930"/>
                </a:cubicBezTo>
                <a:cubicBezTo>
                  <a:pt x="22087" y="10790"/>
                  <a:pt x="22228" y="10627"/>
                  <a:pt x="22344" y="10463"/>
                </a:cubicBezTo>
                <a:close/>
                <a:moveTo>
                  <a:pt x="16671" y="10253"/>
                </a:moveTo>
                <a:cubicBezTo>
                  <a:pt x="16531" y="10487"/>
                  <a:pt x="16390" y="10743"/>
                  <a:pt x="16297" y="10977"/>
                </a:cubicBezTo>
                <a:cubicBezTo>
                  <a:pt x="16227" y="11117"/>
                  <a:pt x="16157" y="11280"/>
                  <a:pt x="16110" y="11397"/>
                </a:cubicBezTo>
                <a:lnTo>
                  <a:pt x="16087" y="11421"/>
                </a:lnTo>
                <a:cubicBezTo>
                  <a:pt x="16204" y="11024"/>
                  <a:pt x="16390" y="10627"/>
                  <a:pt x="16624" y="10276"/>
                </a:cubicBezTo>
                <a:lnTo>
                  <a:pt x="16647" y="10253"/>
                </a:lnTo>
                <a:close/>
                <a:moveTo>
                  <a:pt x="36003" y="10347"/>
                </a:moveTo>
                <a:lnTo>
                  <a:pt x="36050" y="10417"/>
                </a:lnTo>
                <a:cubicBezTo>
                  <a:pt x="35980" y="10767"/>
                  <a:pt x="36050" y="11140"/>
                  <a:pt x="36236" y="11467"/>
                </a:cubicBezTo>
                <a:cubicBezTo>
                  <a:pt x="36236" y="11467"/>
                  <a:pt x="36236" y="11491"/>
                  <a:pt x="36236" y="11514"/>
                </a:cubicBezTo>
                <a:cubicBezTo>
                  <a:pt x="36120" y="11327"/>
                  <a:pt x="36026" y="11117"/>
                  <a:pt x="35956" y="10907"/>
                </a:cubicBezTo>
                <a:cubicBezTo>
                  <a:pt x="35909" y="10743"/>
                  <a:pt x="35863" y="10580"/>
                  <a:pt x="35816" y="10417"/>
                </a:cubicBezTo>
                <a:lnTo>
                  <a:pt x="36003" y="10347"/>
                </a:lnTo>
                <a:close/>
                <a:moveTo>
                  <a:pt x="16227" y="10043"/>
                </a:moveTo>
                <a:lnTo>
                  <a:pt x="16320" y="10113"/>
                </a:lnTo>
                <a:cubicBezTo>
                  <a:pt x="16134" y="10393"/>
                  <a:pt x="15970" y="10720"/>
                  <a:pt x="15853" y="11024"/>
                </a:cubicBezTo>
                <a:cubicBezTo>
                  <a:pt x="15783" y="11210"/>
                  <a:pt x="15737" y="11374"/>
                  <a:pt x="15713" y="11561"/>
                </a:cubicBezTo>
                <a:lnTo>
                  <a:pt x="15690" y="11561"/>
                </a:lnTo>
                <a:cubicBezTo>
                  <a:pt x="15620" y="11584"/>
                  <a:pt x="15550" y="11584"/>
                  <a:pt x="15480" y="11584"/>
                </a:cubicBezTo>
                <a:lnTo>
                  <a:pt x="15293" y="11397"/>
                </a:lnTo>
                <a:cubicBezTo>
                  <a:pt x="15200" y="11210"/>
                  <a:pt x="15130" y="11024"/>
                  <a:pt x="15083" y="10837"/>
                </a:cubicBezTo>
                <a:cubicBezTo>
                  <a:pt x="15410" y="10510"/>
                  <a:pt x="15783" y="10253"/>
                  <a:pt x="16227" y="10043"/>
                </a:cubicBezTo>
                <a:close/>
                <a:moveTo>
                  <a:pt x="35443" y="10557"/>
                </a:moveTo>
                <a:cubicBezTo>
                  <a:pt x="35513" y="10930"/>
                  <a:pt x="35629" y="11280"/>
                  <a:pt x="35793" y="11631"/>
                </a:cubicBezTo>
                <a:cubicBezTo>
                  <a:pt x="35583" y="11304"/>
                  <a:pt x="35326" y="11024"/>
                  <a:pt x="34999" y="10814"/>
                </a:cubicBezTo>
                <a:cubicBezTo>
                  <a:pt x="35139" y="10720"/>
                  <a:pt x="35279" y="10650"/>
                  <a:pt x="35443" y="10557"/>
                </a:cubicBezTo>
                <a:close/>
                <a:moveTo>
                  <a:pt x="37521" y="11280"/>
                </a:moveTo>
                <a:lnTo>
                  <a:pt x="37521" y="11280"/>
                </a:lnTo>
                <a:cubicBezTo>
                  <a:pt x="37731" y="11351"/>
                  <a:pt x="37941" y="11397"/>
                  <a:pt x="38151" y="11397"/>
                </a:cubicBezTo>
                <a:lnTo>
                  <a:pt x="38151" y="11514"/>
                </a:lnTo>
                <a:lnTo>
                  <a:pt x="38081" y="11561"/>
                </a:lnTo>
                <a:cubicBezTo>
                  <a:pt x="37987" y="11607"/>
                  <a:pt x="37917" y="11654"/>
                  <a:pt x="37847" y="11677"/>
                </a:cubicBezTo>
                <a:lnTo>
                  <a:pt x="37684" y="11491"/>
                </a:lnTo>
                <a:lnTo>
                  <a:pt x="37521" y="11280"/>
                </a:lnTo>
                <a:close/>
                <a:moveTo>
                  <a:pt x="13472" y="7405"/>
                </a:moveTo>
                <a:cubicBezTo>
                  <a:pt x="13449" y="7755"/>
                  <a:pt x="13449" y="8082"/>
                  <a:pt x="13472" y="8432"/>
                </a:cubicBezTo>
                <a:cubicBezTo>
                  <a:pt x="13309" y="9553"/>
                  <a:pt x="13425" y="10743"/>
                  <a:pt x="14172" y="11467"/>
                </a:cubicBezTo>
                <a:cubicBezTo>
                  <a:pt x="14126" y="11561"/>
                  <a:pt x="14056" y="11654"/>
                  <a:pt x="14009" y="11747"/>
                </a:cubicBezTo>
                <a:cubicBezTo>
                  <a:pt x="13239" y="11117"/>
                  <a:pt x="12772" y="9926"/>
                  <a:pt x="12725" y="8969"/>
                </a:cubicBezTo>
                <a:cubicBezTo>
                  <a:pt x="12701" y="8595"/>
                  <a:pt x="12725" y="8245"/>
                  <a:pt x="12795" y="7895"/>
                </a:cubicBezTo>
                <a:lnTo>
                  <a:pt x="12772" y="7895"/>
                </a:lnTo>
                <a:cubicBezTo>
                  <a:pt x="12772" y="7895"/>
                  <a:pt x="12772" y="7872"/>
                  <a:pt x="12772" y="7848"/>
                </a:cubicBezTo>
                <a:cubicBezTo>
                  <a:pt x="12842" y="7755"/>
                  <a:pt x="12888" y="7661"/>
                  <a:pt x="12935" y="7591"/>
                </a:cubicBezTo>
                <a:cubicBezTo>
                  <a:pt x="13122" y="7521"/>
                  <a:pt x="13285" y="7451"/>
                  <a:pt x="13472" y="7405"/>
                </a:cubicBezTo>
                <a:close/>
                <a:moveTo>
                  <a:pt x="23698" y="11654"/>
                </a:moveTo>
                <a:cubicBezTo>
                  <a:pt x="23815" y="11654"/>
                  <a:pt x="23955" y="11677"/>
                  <a:pt x="24072" y="11701"/>
                </a:cubicBezTo>
                <a:cubicBezTo>
                  <a:pt x="24049" y="11747"/>
                  <a:pt x="24002" y="11771"/>
                  <a:pt x="23932" y="11794"/>
                </a:cubicBezTo>
                <a:lnTo>
                  <a:pt x="23745" y="11794"/>
                </a:lnTo>
                <a:cubicBezTo>
                  <a:pt x="23722" y="11747"/>
                  <a:pt x="23722" y="11701"/>
                  <a:pt x="23698" y="11654"/>
                </a:cubicBezTo>
                <a:close/>
                <a:moveTo>
                  <a:pt x="40649" y="11210"/>
                </a:moveTo>
                <a:cubicBezTo>
                  <a:pt x="40696" y="11397"/>
                  <a:pt x="40743" y="11584"/>
                  <a:pt x="40743" y="11794"/>
                </a:cubicBezTo>
                <a:cubicBezTo>
                  <a:pt x="40719" y="11631"/>
                  <a:pt x="40649" y="11491"/>
                  <a:pt x="40602" y="11351"/>
                </a:cubicBezTo>
                <a:cubicBezTo>
                  <a:pt x="40626" y="11304"/>
                  <a:pt x="40626" y="11257"/>
                  <a:pt x="40649" y="11210"/>
                </a:cubicBezTo>
                <a:close/>
                <a:moveTo>
                  <a:pt x="16618" y="11489"/>
                </a:moveTo>
                <a:lnTo>
                  <a:pt x="16554" y="11747"/>
                </a:lnTo>
                <a:cubicBezTo>
                  <a:pt x="16484" y="11794"/>
                  <a:pt x="16414" y="11841"/>
                  <a:pt x="16344" y="11888"/>
                </a:cubicBezTo>
                <a:lnTo>
                  <a:pt x="16390" y="11677"/>
                </a:lnTo>
                <a:cubicBezTo>
                  <a:pt x="16474" y="11615"/>
                  <a:pt x="16539" y="11552"/>
                  <a:pt x="16618" y="11489"/>
                </a:cubicBezTo>
                <a:close/>
                <a:moveTo>
                  <a:pt x="21971" y="11747"/>
                </a:moveTo>
                <a:lnTo>
                  <a:pt x="21901" y="11888"/>
                </a:lnTo>
                <a:cubicBezTo>
                  <a:pt x="21877" y="11841"/>
                  <a:pt x="21831" y="11794"/>
                  <a:pt x="21807" y="11771"/>
                </a:cubicBezTo>
                <a:lnTo>
                  <a:pt x="21971" y="11747"/>
                </a:lnTo>
                <a:close/>
                <a:moveTo>
                  <a:pt x="28625" y="11444"/>
                </a:moveTo>
                <a:lnTo>
                  <a:pt x="28765" y="11514"/>
                </a:lnTo>
                <a:cubicBezTo>
                  <a:pt x="28812" y="11631"/>
                  <a:pt x="28858" y="11747"/>
                  <a:pt x="28928" y="11888"/>
                </a:cubicBezTo>
                <a:cubicBezTo>
                  <a:pt x="28788" y="11794"/>
                  <a:pt x="28672" y="11701"/>
                  <a:pt x="28555" y="11631"/>
                </a:cubicBezTo>
                <a:lnTo>
                  <a:pt x="28532" y="11491"/>
                </a:lnTo>
                <a:lnTo>
                  <a:pt x="28625" y="11444"/>
                </a:lnTo>
                <a:close/>
                <a:moveTo>
                  <a:pt x="40486" y="8525"/>
                </a:moveTo>
                <a:lnTo>
                  <a:pt x="40486" y="8525"/>
                </a:lnTo>
                <a:cubicBezTo>
                  <a:pt x="41023" y="9366"/>
                  <a:pt x="41466" y="10253"/>
                  <a:pt x="41817" y="11164"/>
                </a:cubicBezTo>
                <a:lnTo>
                  <a:pt x="41840" y="11164"/>
                </a:lnTo>
                <a:cubicBezTo>
                  <a:pt x="41840" y="11234"/>
                  <a:pt x="41840" y="11304"/>
                  <a:pt x="41863" y="11374"/>
                </a:cubicBezTo>
                <a:cubicBezTo>
                  <a:pt x="41793" y="11561"/>
                  <a:pt x="41747" y="11724"/>
                  <a:pt x="41653" y="11888"/>
                </a:cubicBezTo>
                <a:cubicBezTo>
                  <a:pt x="41560" y="11654"/>
                  <a:pt x="41443" y="11421"/>
                  <a:pt x="41350" y="11210"/>
                </a:cubicBezTo>
                <a:cubicBezTo>
                  <a:pt x="41233" y="10720"/>
                  <a:pt x="41046" y="10230"/>
                  <a:pt x="40813" y="9786"/>
                </a:cubicBezTo>
                <a:cubicBezTo>
                  <a:pt x="40789" y="9343"/>
                  <a:pt x="40673" y="8922"/>
                  <a:pt x="40486" y="8525"/>
                </a:cubicBezTo>
                <a:close/>
                <a:moveTo>
                  <a:pt x="27574" y="11701"/>
                </a:moveTo>
                <a:cubicBezTo>
                  <a:pt x="27714" y="11771"/>
                  <a:pt x="27831" y="11817"/>
                  <a:pt x="27948" y="11888"/>
                </a:cubicBezTo>
                <a:lnTo>
                  <a:pt x="27994" y="11934"/>
                </a:lnTo>
                <a:cubicBezTo>
                  <a:pt x="27831" y="11864"/>
                  <a:pt x="27691" y="11771"/>
                  <a:pt x="27528" y="11701"/>
                </a:cubicBezTo>
                <a:close/>
                <a:moveTo>
                  <a:pt x="32804" y="11304"/>
                </a:moveTo>
                <a:cubicBezTo>
                  <a:pt x="32874" y="11537"/>
                  <a:pt x="32944" y="11771"/>
                  <a:pt x="33061" y="11981"/>
                </a:cubicBezTo>
                <a:lnTo>
                  <a:pt x="33038" y="11981"/>
                </a:lnTo>
                <a:cubicBezTo>
                  <a:pt x="32944" y="11794"/>
                  <a:pt x="32851" y="11584"/>
                  <a:pt x="32781" y="11374"/>
                </a:cubicBezTo>
                <a:cubicBezTo>
                  <a:pt x="32781" y="11351"/>
                  <a:pt x="32804" y="11327"/>
                  <a:pt x="32804" y="11304"/>
                </a:cubicBezTo>
                <a:close/>
                <a:moveTo>
                  <a:pt x="29395" y="11164"/>
                </a:moveTo>
                <a:cubicBezTo>
                  <a:pt x="29676" y="11421"/>
                  <a:pt x="29956" y="11677"/>
                  <a:pt x="30236" y="11981"/>
                </a:cubicBezTo>
                <a:lnTo>
                  <a:pt x="30259" y="12004"/>
                </a:lnTo>
                <a:cubicBezTo>
                  <a:pt x="29886" y="11747"/>
                  <a:pt x="29489" y="11514"/>
                  <a:pt x="29092" y="11280"/>
                </a:cubicBezTo>
                <a:lnTo>
                  <a:pt x="29395" y="11164"/>
                </a:lnTo>
                <a:close/>
                <a:moveTo>
                  <a:pt x="34976" y="11257"/>
                </a:moveTo>
                <a:lnTo>
                  <a:pt x="34976" y="11257"/>
                </a:lnTo>
                <a:cubicBezTo>
                  <a:pt x="35256" y="11444"/>
                  <a:pt x="35466" y="11701"/>
                  <a:pt x="35606" y="12004"/>
                </a:cubicBezTo>
                <a:cubicBezTo>
                  <a:pt x="35372" y="11771"/>
                  <a:pt x="35162" y="11514"/>
                  <a:pt x="34976" y="11257"/>
                </a:cubicBezTo>
                <a:close/>
                <a:moveTo>
                  <a:pt x="39318" y="11257"/>
                </a:moveTo>
                <a:lnTo>
                  <a:pt x="39318" y="11257"/>
                </a:lnTo>
                <a:cubicBezTo>
                  <a:pt x="39295" y="11327"/>
                  <a:pt x="39272" y="11421"/>
                  <a:pt x="39248" y="11537"/>
                </a:cubicBezTo>
                <a:cubicBezTo>
                  <a:pt x="39135" y="11992"/>
                  <a:pt x="39100" y="12164"/>
                  <a:pt x="38885" y="12164"/>
                </a:cubicBezTo>
                <a:cubicBezTo>
                  <a:pt x="38791" y="12164"/>
                  <a:pt x="38663" y="12131"/>
                  <a:pt x="38478" y="12074"/>
                </a:cubicBezTo>
                <a:lnTo>
                  <a:pt x="38454" y="12074"/>
                </a:lnTo>
                <a:cubicBezTo>
                  <a:pt x="38478" y="11958"/>
                  <a:pt x="38501" y="11841"/>
                  <a:pt x="38501" y="11747"/>
                </a:cubicBezTo>
                <a:cubicBezTo>
                  <a:pt x="38618" y="11631"/>
                  <a:pt x="38711" y="11514"/>
                  <a:pt x="38805" y="11397"/>
                </a:cubicBezTo>
                <a:cubicBezTo>
                  <a:pt x="38991" y="11374"/>
                  <a:pt x="39155" y="11327"/>
                  <a:pt x="39318" y="11257"/>
                </a:cubicBezTo>
                <a:close/>
                <a:moveTo>
                  <a:pt x="10997" y="9506"/>
                </a:moveTo>
                <a:cubicBezTo>
                  <a:pt x="10927" y="10043"/>
                  <a:pt x="10927" y="10580"/>
                  <a:pt x="10997" y="11117"/>
                </a:cubicBezTo>
                <a:lnTo>
                  <a:pt x="10974" y="11117"/>
                </a:lnTo>
                <a:cubicBezTo>
                  <a:pt x="11020" y="11467"/>
                  <a:pt x="11090" y="11817"/>
                  <a:pt x="11184" y="12168"/>
                </a:cubicBezTo>
                <a:cubicBezTo>
                  <a:pt x="10997" y="11747"/>
                  <a:pt x="10834" y="11304"/>
                  <a:pt x="10740" y="10860"/>
                </a:cubicBezTo>
                <a:cubicBezTo>
                  <a:pt x="10717" y="10720"/>
                  <a:pt x="10694" y="10580"/>
                  <a:pt x="10670" y="10463"/>
                </a:cubicBezTo>
                <a:cubicBezTo>
                  <a:pt x="10670" y="10440"/>
                  <a:pt x="10670" y="10417"/>
                  <a:pt x="10670" y="10393"/>
                </a:cubicBezTo>
                <a:cubicBezTo>
                  <a:pt x="10740" y="10090"/>
                  <a:pt x="10857" y="9786"/>
                  <a:pt x="10997" y="9506"/>
                </a:cubicBezTo>
                <a:close/>
                <a:moveTo>
                  <a:pt x="14453" y="11654"/>
                </a:moveTo>
                <a:cubicBezTo>
                  <a:pt x="14546" y="11724"/>
                  <a:pt x="14639" y="11771"/>
                  <a:pt x="14733" y="11817"/>
                </a:cubicBezTo>
                <a:cubicBezTo>
                  <a:pt x="14873" y="11888"/>
                  <a:pt x="15036" y="11934"/>
                  <a:pt x="15176" y="11981"/>
                </a:cubicBezTo>
                <a:cubicBezTo>
                  <a:pt x="15223" y="12051"/>
                  <a:pt x="15293" y="12121"/>
                  <a:pt x="15363" y="12168"/>
                </a:cubicBezTo>
                <a:cubicBezTo>
                  <a:pt x="15299" y="12176"/>
                  <a:pt x="15235" y="12180"/>
                  <a:pt x="15171" y="12180"/>
                </a:cubicBezTo>
                <a:cubicBezTo>
                  <a:pt x="14863" y="12180"/>
                  <a:pt x="14560" y="12089"/>
                  <a:pt x="14289" y="11934"/>
                </a:cubicBezTo>
                <a:cubicBezTo>
                  <a:pt x="14359" y="11841"/>
                  <a:pt x="14406" y="11747"/>
                  <a:pt x="14453" y="11677"/>
                </a:cubicBezTo>
                <a:lnTo>
                  <a:pt x="14453" y="11654"/>
                </a:lnTo>
                <a:close/>
                <a:moveTo>
                  <a:pt x="17675" y="11747"/>
                </a:moveTo>
                <a:lnTo>
                  <a:pt x="17535" y="12051"/>
                </a:lnTo>
                <a:cubicBezTo>
                  <a:pt x="17394" y="12121"/>
                  <a:pt x="17254" y="12214"/>
                  <a:pt x="17114" y="12284"/>
                </a:cubicBezTo>
                <a:lnTo>
                  <a:pt x="17184" y="12168"/>
                </a:lnTo>
                <a:cubicBezTo>
                  <a:pt x="17348" y="12028"/>
                  <a:pt x="17511" y="11888"/>
                  <a:pt x="17675" y="11747"/>
                </a:cubicBezTo>
                <a:close/>
                <a:moveTo>
                  <a:pt x="21457" y="11934"/>
                </a:moveTo>
                <a:cubicBezTo>
                  <a:pt x="21504" y="11981"/>
                  <a:pt x="21527" y="12028"/>
                  <a:pt x="21574" y="12074"/>
                </a:cubicBezTo>
                <a:cubicBezTo>
                  <a:pt x="21434" y="12144"/>
                  <a:pt x="21317" y="12238"/>
                  <a:pt x="21200" y="12331"/>
                </a:cubicBezTo>
                <a:lnTo>
                  <a:pt x="21200" y="12308"/>
                </a:lnTo>
                <a:cubicBezTo>
                  <a:pt x="21200" y="12308"/>
                  <a:pt x="21200" y="12284"/>
                  <a:pt x="21200" y="12261"/>
                </a:cubicBezTo>
                <a:cubicBezTo>
                  <a:pt x="21270" y="12144"/>
                  <a:pt x="21364" y="12051"/>
                  <a:pt x="21457" y="11934"/>
                </a:cubicBezTo>
                <a:close/>
                <a:moveTo>
                  <a:pt x="8475" y="11421"/>
                </a:moveTo>
                <a:cubicBezTo>
                  <a:pt x="8546" y="11747"/>
                  <a:pt x="8616" y="12098"/>
                  <a:pt x="8709" y="12425"/>
                </a:cubicBezTo>
                <a:cubicBezTo>
                  <a:pt x="8662" y="12378"/>
                  <a:pt x="8616" y="12308"/>
                  <a:pt x="8569" y="12238"/>
                </a:cubicBezTo>
                <a:cubicBezTo>
                  <a:pt x="8546" y="12028"/>
                  <a:pt x="8499" y="11794"/>
                  <a:pt x="8499" y="11584"/>
                </a:cubicBezTo>
                <a:lnTo>
                  <a:pt x="8475" y="11584"/>
                </a:lnTo>
                <a:lnTo>
                  <a:pt x="8475" y="11421"/>
                </a:lnTo>
                <a:close/>
                <a:moveTo>
                  <a:pt x="41373" y="12051"/>
                </a:moveTo>
                <a:cubicBezTo>
                  <a:pt x="41396" y="12121"/>
                  <a:pt x="41420" y="12191"/>
                  <a:pt x="41466" y="12261"/>
                </a:cubicBezTo>
                <a:cubicBezTo>
                  <a:pt x="41406" y="12362"/>
                  <a:pt x="41345" y="12446"/>
                  <a:pt x="41269" y="12542"/>
                </a:cubicBezTo>
                <a:lnTo>
                  <a:pt x="41269" y="12542"/>
                </a:lnTo>
                <a:cubicBezTo>
                  <a:pt x="41311" y="12390"/>
                  <a:pt x="41352" y="12221"/>
                  <a:pt x="41373" y="12051"/>
                </a:cubicBezTo>
                <a:close/>
                <a:moveTo>
                  <a:pt x="7635" y="7895"/>
                </a:moveTo>
                <a:cubicBezTo>
                  <a:pt x="7425" y="8876"/>
                  <a:pt x="7448" y="9880"/>
                  <a:pt x="7658" y="10860"/>
                </a:cubicBezTo>
                <a:cubicBezTo>
                  <a:pt x="7728" y="11444"/>
                  <a:pt x="7845" y="12028"/>
                  <a:pt x="8009" y="12611"/>
                </a:cubicBezTo>
                <a:cubicBezTo>
                  <a:pt x="7565" y="12191"/>
                  <a:pt x="7215" y="11677"/>
                  <a:pt x="7005" y="11094"/>
                </a:cubicBezTo>
                <a:cubicBezTo>
                  <a:pt x="6818" y="10533"/>
                  <a:pt x="6724" y="9950"/>
                  <a:pt x="6771" y="9343"/>
                </a:cubicBezTo>
                <a:cubicBezTo>
                  <a:pt x="6818" y="9179"/>
                  <a:pt x="6888" y="9016"/>
                  <a:pt x="6958" y="8876"/>
                </a:cubicBezTo>
                <a:lnTo>
                  <a:pt x="7238" y="8455"/>
                </a:lnTo>
                <a:cubicBezTo>
                  <a:pt x="7355" y="8269"/>
                  <a:pt x="7495" y="8082"/>
                  <a:pt x="7635" y="7895"/>
                </a:cubicBezTo>
                <a:close/>
                <a:moveTo>
                  <a:pt x="31870" y="10417"/>
                </a:moveTo>
                <a:lnTo>
                  <a:pt x="31870" y="10533"/>
                </a:lnTo>
                <a:cubicBezTo>
                  <a:pt x="31730" y="11210"/>
                  <a:pt x="31730" y="11934"/>
                  <a:pt x="31824" y="12611"/>
                </a:cubicBezTo>
                <a:lnTo>
                  <a:pt x="31683" y="12471"/>
                </a:lnTo>
                <a:cubicBezTo>
                  <a:pt x="31520" y="12051"/>
                  <a:pt x="31427" y="11607"/>
                  <a:pt x="31403" y="11164"/>
                </a:cubicBezTo>
                <a:cubicBezTo>
                  <a:pt x="31520" y="10884"/>
                  <a:pt x="31660" y="10650"/>
                  <a:pt x="31870" y="10417"/>
                </a:cubicBezTo>
                <a:close/>
                <a:moveTo>
                  <a:pt x="37731" y="12121"/>
                </a:moveTo>
                <a:cubicBezTo>
                  <a:pt x="37824" y="12191"/>
                  <a:pt x="37917" y="12261"/>
                  <a:pt x="38034" y="12308"/>
                </a:cubicBezTo>
                <a:cubicBezTo>
                  <a:pt x="37987" y="12401"/>
                  <a:pt x="37964" y="12518"/>
                  <a:pt x="37941" y="12611"/>
                </a:cubicBezTo>
                <a:cubicBezTo>
                  <a:pt x="37801" y="12471"/>
                  <a:pt x="37684" y="12308"/>
                  <a:pt x="37591" y="12168"/>
                </a:cubicBezTo>
                <a:cubicBezTo>
                  <a:pt x="37637" y="12144"/>
                  <a:pt x="37684" y="12144"/>
                  <a:pt x="37731" y="12121"/>
                </a:cubicBezTo>
                <a:close/>
                <a:moveTo>
                  <a:pt x="28788" y="12308"/>
                </a:moveTo>
                <a:lnTo>
                  <a:pt x="29162" y="12541"/>
                </a:lnTo>
                <a:cubicBezTo>
                  <a:pt x="29162" y="12565"/>
                  <a:pt x="29185" y="12588"/>
                  <a:pt x="29209" y="12635"/>
                </a:cubicBezTo>
                <a:cubicBezTo>
                  <a:pt x="29069" y="12588"/>
                  <a:pt x="28952" y="12518"/>
                  <a:pt x="28835" y="12471"/>
                </a:cubicBezTo>
                <a:lnTo>
                  <a:pt x="28788" y="12308"/>
                </a:lnTo>
                <a:close/>
                <a:moveTo>
                  <a:pt x="14336" y="12284"/>
                </a:moveTo>
                <a:cubicBezTo>
                  <a:pt x="14635" y="12434"/>
                  <a:pt x="14963" y="12509"/>
                  <a:pt x="15310" y="12509"/>
                </a:cubicBezTo>
                <a:cubicBezTo>
                  <a:pt x="15397" y="12509"/>
                  <a:pt x="15485" y="12504"/>
                  <a:pt x="15573" y="12495"/>
                </a:cubicBezTo>
                <a:lnTo>
                  <a:pt x="15573" y="12658"/>
                </a:lnTo>
                <a:cubicBezTo>
                  <a:pt x="15176" y="12635"/>
                  <a:pt x="14779" y="12541"/>
                  <a:pt x="14429" y="12354"/>
                </a:cubicBezTo>
                <a:lnTo>
                  <a:pt x="14336" y="12284"/>
                </a:lnTo>
                <a:close/>
                <a:moveTo>
                  <a:pt x="29325" y="11841"/>
                </a:moveTo>
                <a:lnTo>
                  <a:pt x="29325" y="11841"/>
                </a:lnTo>
                <a:cubicBezTo>
                  <a:pt x="29629" y="12004"/>
                  <a:pt x="29909" y="12191"/>
                  <a:pt x="30213" y="12401"/>
                </a:cubicBezTo>
                <a:cubicBezTo>
                  <a:pt x="30168" y="12491"/>
                  <a:pt x="30144" y="12581"/>
                  <a:pt x="30101" y="12671"/>
                </a:cubicBezTo>
                <a:lnTo>
                  <a:pt x="30101" y="12671"/>
                </a:lnTo>
                <a:cubicBezTo>
                  <a:pt x="29898" y="12558"/>
                  <a:pt x="29716" y="12444"/>
                  <a:pt x="29512" y="12308"/>
                </a:cubicBezTo>
                <a:cubicBezTo>
                  <a:pt x="29442" y="12144"/>
                  <a:pt x="29395" y="11981"/>
                  <a:pt x="29325" y="11841"/>
                </a:cubicBezTo>
                <a:close/>
                <a:moveTo>
                  <a:pt x="11627" y="12261"/>
                </a:moveTo>
                <a:cubicBezTo>
                  <a:pt x="11674" y="12425"/>
                  <a:pt x="11744" y="12611"/>
                  <a:pt x="11814" y="12775"/>
                </a:cubicBezTo>
                <a:lnTo>
                  <a:pt x="11744" y="12705"/>
                </a:lnTo>
                <a:cubicBezTo>
                  <a:pt x="11698" y="12611"/>
                  <a:pt x="11651" y="12518"/>
                  <a:pt x="11627" y="12425"/>
                </a:cubicBezTo>
                <a:lnTo>
                  <a:pt x="11627" y="12261"/>
                </a:lnTo>
                <a:close/>
                <a:moveTo>
                  <a:pt x="38384" y="12495"/>
                </a:moveTo>
                <a:cubicBezTo>
                  <a:pt x="38524" y="12547"/>
                  <a:pt x="38665" y="12573"/>
                  <a:pt x="38815" y="12573"/>
                </a:cubicBezTo>
                <a:cubicBezTo>
                  <a:pt x="38864" y="12573"/>
                  <a:pt x="38916" y="12570"/>
                  <a:pt x="38968" y="12565"/>
                </a:cubicBezTo>
                <a:cubicBezTo>
                  <a:pt x="39038" y="12565"/>
                  <a:pt x="39108" y="12541"/>
                  <a:pt x="39178" y="12541"/>
                </a:cubicBezTo>
                <a:cubicBezTo>
                  <a:pt x="38898" y="12681"/>
                  <a:pt x="38595" y="12775"/>
                  <a:pt x="38291" y="12798"/>
                </a:cubicBezTo>
                <a:cubicBezTo>
                  <a:pt x="38338" y="12705"/>
                  <a:pt x="38361" y="12588"/>
                  <a:pt x="38384" y="12495"/>
                </a:cubicBezTo>
                <a:close/>
                <a:moveTo>
                  <a:pt x="40392" y="12378"/>
                </a:moveTo>
                <a:lnTo>
                  <a:pt x="40392" y="12378"/>
                </a:lnTo>
                <a:cubicBezTo>
                  <a:pt x="40416" y="12565"/>
                  <a:pt x="40392" y="12775"/>
                  <a:pt x="40322" y="12962"/>
                </a:cubicBezTo>
                <a:cubicBezTo>
                  <a:pt x="40346" y="12775"/>
                  <a:pt x="40369" y="12588"/>
                  <a:pt x="40392" y="12378"/>
                </a:cubicBezTo>
                <a:close/>
                <a:moveTo>
                  <a:pt x="28135" y="12635"/>
                </a:moveTo>
                <a:lnTo>
                  <a:pt x="28345" y="12681"/>
                </a:lnTo>
                <a:cubicBezTo>
                  <a:pt x="28368" y="12775"/>
                  <a:pt x="28415" y="12868"/>
                  <a:pt x="28438" y="12985"/>
                </a:cubicBezTo>
                <a:cubicBezTo>
                  <a:pt x="28345" y="12868"/>
                  <a:pt x="28228" y="12751"/>
                  <a:pt x="28135" y="12635"/>
                </a:cubicBezTo>
                <a:close/>
                <a:moveTo>
                  <a:pt x="34509" y="11117"/>
                </a:moveTo>
                <a:lnTo>
                  <a:pt x="34509" y="11117"/>
                </a:lnTo>
                <a:cubicBezTo>
                  <a:pt x="34835" y="11654"/>
                  <a:pt x="35232" y="12144"/>
                  <a:pt x="35676" y="12565"/>
                </a:cubicBezTo>
                <a:cubicBezTo>
                  <a:pt x="35653" y="12751"/>
                  <a:pt x="35606" y="12915"/>
                  <a:pt x="35513" y="13055"/>
                </a:cubicBezTo>
                <a:cubicBezTo>
                  <a:pt x="34906" y="12681"/>
                  <a:pt x="34415" y="12144"/>
                  <a:pt x="34135" y="11491"/>
                </a:cubicBezTo>
                <a:cubicBezTo>
                  <a:pt x="34252" y="11374"/>
                  <a:pt x="34392" y="11257"/>
                  <a:pt x="34532" y="11164"/>
                </a:cubicBezTo>
                <a:lnTo>
                  <a:pt x="34509" y="11117"/>
                </a:lnTo>
                <a:close/>
                <a:moveTo>
                  <a:pt x="24679" y="11747"/>
                </a:moveTo>
                <a:cubicBezTo>
                  <a:pt x="25426" y="11841"/>
                  <a:pt x="26150" y="12004"/>
                  <a:pt x="26874" y="12214"/>
                </a:cubicBezTo>
                <a:cubicBezTo>
                  <a:pt x="27037" y="12261"/>
                  <a:pt x="27224" y="12308"/>
                  <a:pt x="27387" y="12354"/>
                </a:cubicBezTo>
                <a:cubicBezTo>
                  <a:pt x="27621" y="12588"/>
                  <a:pt x="27831" y="12821"/>
                  <a:pt x="28041" y="13055"/>
                </a:cubicBezTo>
                <a:cubicBezTo>
                  <a:pt x="27831" y="13055"/>
                  <a:pt x="27621" y="13078"/>
                  <a:pt x="27387" y="13102"/>
                </a:cubicBezTo>
                <a:cubicBezTo>
                  <a:pt x="27177" y="12962"/>
                  <a:pt x="26967" y="12845"/>
                  <a:pt x="26757" y="12728"/>
                </a:cubicBezTo>
                <a:lnTo>
                  <a:pt x="26780" y="12728"/>
                </a:lnTo>
                <a:lnTo>
                  <a:pt x="26570" y="12565"/>
                </a:lnTo>
                <a:cubicBezTo>
                  <a:pt x="25987" y="12121"/>
                  <a:pt x="25309" y="11841"/>
                  <a:pt x="24609" y="11794"/>
                </a:cubicBezTo>
                <a:lnTo>
                  <a:pt x="24679" y="11747"/>
                </a:lnTo>
                <a:close/>
                <a:moveTo>
                  <a:pt x="35909" y="11817"/>
                </a:moveTo>
                <a:cubicBezTo>
                  <a:pt x="36143" y="12238"/>
                  <a:pt x="36493" y="12611"/>
                  <a:pt x="36937" y="12868"/>
                </a:cubicBezTo>
                <a:cubicBezTo>
                  <a:pt x="36979" y="12952"/>
                  <a:pt x="37039" y="13035"/>
                  <a:pt x="37101" y="13102"/>
                </a:cubicBezTo>
                <a:lnTo>
                  <a:pt x="37101" y="13102"/>
                </a:lnTo>
                <a:cubicBezTo>
                  <a:pt x="36883" y="12990"/>
                  <a:pt x="36666" y="12859"/>
                  <a:pt x="36470" y="12728"/>
                </a:cubicBezTo>
                <a:cubicBezTo>
                  <a:pt x="36330" y="12635"/>
                  <a:pt x="36190" y="12518"/>
                  <a:pt x="36073" y="12425"/>
                </a:cubicBezTo>
                <a:cubicBezTo>
                  <a:pt x="36073" y="12331"/>
                  <a:pt x="36050" y="12261"/>
                  <a:pt x="36050" y="12168"/>
                </a:cubicBezTo>
                <a:cubicBezTo>
                  <a:pt x="36003" y="12051"/>
                  <a:pt x="35956" y="11911"/>
                  <a:pt x="35909" y="11817"/>
                </a:cubicBezTo>
                <a:close/>
                <a:moveTo>
                  <a:pt x="30516" y="12658"/>
                </a:moveTo>
                <a:lnTo>
                  <a:pt x="30656" y="12751"/>
                </a:lnTo>
                <a:lnTo>
                  <a:pt x="30750" y="12891"/>
                </a:lnTo>
                <a:cubicBezTo>
                  <a:pt x="30773" y="12985"/>
                  <a:pt x="30796" y="13078"/>
                  <a:pt x="30820" y="13172"/>
                </a:cubicBezTo>
                <a:lnTo>
                  <a:pt x="30446" y="12915"/>
                </a:lnTo>
                <a:cubicBezTo>
                  <a:pt x="30469" y="12845"/>
                  <a:pt x="30493" y="12751"/>
                  <a:pt x="30516" y="12658"/>
                </a:cubicBezTo>
                <a:close/>
                <a:moveTo>
                  <a:pt x="9059" y="8852"/>
                </a:moveTo>
                <a:lnTo>
                  <a:pt x="9059" y="8852"/>
                </a:lnTo>
                <a:cubicBezTo>
                  <a:pt x="9013" y="9763"/>
                  <a:pt x="9199" y="10673"/>
                  <a:pt x="9596" y="11514"/>
                </a:cubicBezTo>
                <a:cubicBezTo>
                  <a:pt x="9573" y="11864"/>
                  <a:pt x="9573" y="12214"/>
                  <a:pt x="9596" y="12565"/>
                </a:cubicBezTo>
                <a:cubicBezTo>
                  <a:pt x="9620" y="12798"/>
                  <a:pt x="9666" y="13032"/>
                  <a:pt x="9713" y="13265"/>
                </a:cubicBezTo>
                <a:lnTo>
                  <a:pt x="9643" y="13218"/>
                </a:lnTo>
                <a:cubicBezTo>
                  <a:pt x="9503" y="13125"/>
                  <a:pt x="9363" y="13032"/>
                  <a:pt x="9223" y="12938"/>
                </a:cubicBezTo>
                <a:cubicBezTo>
                  <a:pt x="8852" y="12035"/>
                  <a:pt x="8665" y="11085"/>
                  <a:pt x="8662" y="10113"/>
                </a:cubicBezTo>
                <a:lnTo>
                  <a:pt x="8662" y="10113"/>
                </a:lnTo>
                <a:cubicBezTo>
                  <a:pt x="8779" y="9669"/>
                  <a:pt x="8896" y="9249"/>
                  <a:pt x="9059" y="8852"/>
                </a:cubicBezTo>
                <a:close/>
                <a:moveTo>
                  <a:pt x="43194" y="10837"/>
                </a:moveTo>
                <a:cubicBezTo>
                  <a:pt x="43358" y="11117"/>
                  <a:pt x="43474" y="11421"/>
                  <a:pt x="43591" y="11724"/>
                </a:cubicBezTo>
                <a:cubicBezTo>
                  <a:pt x="43451" y="12261"/>
                  <a:pt x="43217" y="12775"/>
                  <a:pt x="42937" y="13265"/>
                </a:cubicBezTo>
                <a:cubicBezTo>
                  <a:pt x="43147" y="12471"/>
                  <a:pt x="43241" y="11677"/>
                  <a:pt x="43194" y="10860"/>
                </a:cubicBezTo>
                <a:lnTo>
                  <a:pt x="43194" y="10837"/>
                </a:lnTo>
                <a:close/>
                <a:moveTo>
                  <a:pt x="12188" y="10230"/>
                </a:moveTo>
                <a:lnTo>
                  <a:pt x="12188" y="10230"/>
                </a:lnTo>
                <a:cubicBezTo>
                  <a:pt x="12211" y="10323"/>
                  <a:pt x="12258" y="10417"/>
                  <a:pt x="12305" y="10487"/>
                </a:cubicBezTo>
                <a:cubicBezTo>
                  <a:pt x="12328" y="10884"/>
                  <a:pt x="12398" y="11257"/>
                  <a:pt x="12491" y="11631"/>
                </a:cubicBezTo>
                <a:lnTo>
                  <a:pt x="12468" y="11631"/>
                </a:lnTo>
                <a:cubicBezTo>
                  <a:pt x="12608" y="12238"/>
                  <a:pt x="12818" y="12821"/>
                  <a:pt x="13098" y="13358"/>
                </a:cubicBezTo>
                <a:cubicBezTo>
                  <a:pt x="13005" y="13335"/>
                  <a:pt x="12912" y="13288"/>
                  <a:pt x="12818" y="13265"/>
                </a:cubicBezTo>
                <a:cubicBezTo>
                  <a:pt x="12631" y="12938"/>
                  <a:pt x="12468" y="12611"/>
                  <a:pt x="12328" y="12284"/>
                </a:cubicBezTo>
                <a:cubicBezTo>
                  <a:pt x="12188" y="11607"/>
                  <a:pt x="12141" y="10930"/>
                  <a:pt x="12188" y="10230"/>
                </a:cubicBezTo>
                <a:close/>
                <a:moveTo>
                  <a:pt x="40065" y="12331"/>
                </a:moveTo>
                <a:lnTo>
                  <a:pt x="40065" y="12331"/>
                </a:lnTo>
                <a:cubicBezTo>
                  <a:pt x="40042" y="12681"/>
                  <a:pt x="39995" y="13032"/>
                  <a:pt x="39949" y="13382"/>
                </a:cubicBezTo>
                <a:cubicBezTo>
                  <a:pt x="39887" y="13382"/>
                  <a:pt x="39843" y="13400"/>
                  <a:pt x="39785" y="13404"/>
                </a:cubicBezTo>
                <a:lnTo>
                  <a:pt x="39785" y="13404"/>
                </a:lnTo>
                <a:cubicBezTo>
                  <a:pt x="39809" y="13171"/>
                  <a:pt x="39809" y="12938"/>
                  <a:pt x="39809" y="12705"/>
                </a:cubicBezTo>
                <a:cubicBezTo>
                  <a:pt x="39902" y="12588"/>
                  <a:pt x="39972" y="12471"/>
                  <a:pt x="40042" y="12354"/>
                </a:cubicBezTo>
                <a:lnTo>
                  <a:pt x="40065" y="12331"/>
                </a:lnTo>
                <a:close/>
                <a:moveTo>
                  <a:pt x="6257" y="12284"/>
                </a:moveTo>
                <a:cubicBezTo>
                  <a:pt x="6398" y="12681"/>
                  <a:pt x="6538" y="13055"/>
                  <a:pt x="6724" y="13429"/>
                </a:cubicBezTo>
                <a:cubicBezTo>
                  <a:pt x="6631" y="13429"/>
                  <a:pt x="6538" y="13382"/>
                  <a:pt x="6444" y="13382"/>
                </a:cubicBezTo>
                <a:cubicBezTo>
                  <a:pt x="6351" y="13032"/>
                  <a:pt x="6281" y="12658"/>
                  <a:pt x="6257" y="12284"/>
                </a:cubicBezTo>
                <a:close/>
                <a:moveTo>
                  <a:pt x="5837" y="10790"/>
                </a:moveTo>
                <a:cubicBezTo>
                  <a:pt x="5884" y="10954"/>
                  <a:pt x="5907" y="11140"/>
                  <a:pt x="5954" y="11304"/>
                </a:cubicBezTo>
                <a:cubicBezTo>
                  <a:pt x="5861" y="12004"/>
                  <a:pt x="5907" y="12705"/>
                  <a:pt x="6094" y="13382"/>
                </a:cubicBezTo>
                <a:cubicBezTo>
                  <a:pt x="5790" y="13382"/>
                  <a:pt x="5464" y="13405"/>
                  <a:pt x="5160" y="13452"/>
                </a:cubicBezTo>
                <a:lnTo>
                  <a:pt x="5113" y="13452"/>
                </a:lnTo>
                <a:cubicBezTo>
                  <a:pt x="5113" y="13265"/>
                  <a:pt x="5113" y="13102"/>
                  <a:pt x="5137" y="12938"/>
                </a:cubicBezTo>
                <a:lnTo>
                  <a:pt x="5160" y="12962"/>
                </a:lnTo>
                <a:cubicBezTo>
                  <a:pt x="5253" y="12214"/>
                  <a:pt x="5487" y="11467"/>
                  <a:pt x="5837" y="10790"/>
                </a:cubicBezTo>
                <a:close/>
                <a:moveTo>
                  <a:pt x="24656" y="12728"/>
                </a:moveTo>
                <a:cubicBezTo>
                  <a:pt x="25053" y="12798"/>
                  <a:pt x="25426" y="12938"/>
                  <a:pt x="25800" y="13125"/>
                </a:cubicBezTo>
                <a:cubicBezTo>
                  <a:pt x="25940" y="13218"/>
                  <a:pt x="26080" y="13288"/>
                  <a:pt x="26220" y="13358"/>
                </a:cubicBezTo>
                <a:lnTo>
                  <a:pt x="26033" y="13452"/>
                </a:lnTo>
                <a:cubicBezTo>
                  <a:pt x="25776" y="13405"/>
                  <a:pt x="25496" y="13405"/>
                  <a:pt x="25216" y="13405"/>
                </a:cubicBezTo>
                <a:cubicBezTo>
                  <a:pt x="25099" y="13288"/>
                  <a:pt x="25006" y="13195"/>
                  <a:pt x="24889" y="13102"/>
                </a:cubicBezTo>
                <a:cubicBezTo>
                  <a:pt x="24679" y="12962"/>
                  <a:pt x="24446" y="12821"/>
                  <a:pt x="24212" y="12728"/>
                </a:cubicBezTo>
                <a:close/>
                <a:moveTo>
                  <a:pt x="39482" y="13148"/>
                </a:moveTo>
                <a:cubicBezTo>
                  <a:pt x="39482" y="13242"/>
                  <a:pt x="39482" y="13335"/>
                  <a:pt x="39458" y="13452"/>
                </a:cubicBezTo>
                <a:lnTo>
                  <a:pt x="39318" y="13429"/>
                </a:lnTo>
                <a:cubicBezTo>
                  <a:pt x="39365" y="13335"/>
                  <a:pt x="39412" y="13242"/>
                  <a:pt x="39458" y="13148"/>
                </a:cubicBezTo>
                <a:close/>
                <a:moveTo>
                  <a:pt x="12748" y="11327"/>
                </a:moveTo>
                <a:lnTo>
                  <a:pt x="12748" y="11327"/>
                </a:lnTo>
                <a:cubicBezTo>
                  <a:pt x="13005" y="11701"/>
                  <a:pt x="13285" y="12004"/>
                  <a:pt x="13635" y="12284"/>
                </a:cubicBezTo>
                <a:cubicBezTo>
                  <a:pt x="13682" y="12331"/>
                  <a:pt x="13729" y="12378"/>
                  <a:pt x="13776" y="12401"/>
                </a:cubicBezTo>
                <a:cubicBezTo>
                  <a:pt x="13659" y="12751"/>
                  <a:pt x="13589" y="13125"/>
                  <a:pt x="13565" y="13499"/>
                </a:cubicBezTo>
                <a:lnTo>
                  <a:pt x="13542" y="13499"/>
                </a:lnTo>
                <a:cubicBezTo>
                  <a:pt x="13145" y="12821"/>
                  <a:pt x="12865" y="12098"/>
                  <a:pt x="12748" y="11327"/>
                </a:cubicBezTo>
                <a:close/>
                <a:moveTo>
                  <a:pt x="14056" y="12588"/>
                </a:moveTo>
                <a:cubicBezTo>
                  <a:pt x="14126" y="12635"/>
                  <a:pt x="14219" y="12681"/>
                  <a:pt x="14313" y="12728"/>
                </a:cubicBezTo>
                <a:cubicBezTo>
                  <a:pt x="14476" y="12868"/>
                  <a:pt x="14686" y="13008"/>
                  <a:pt x="14896" y="13125"/>
                </a:cubicBezTo>
                <a:cubicBezTo>
                  <a:pt x="14569" y="13265"/>
                  <a:pt x="14242" y="13382"/>
                  <a:pt x="13916" y="13499"/>
                </a:cubicBezTo>
                <a:cubicBezTo>
                  <a:pt x="13916" y="13172"/>
                  <a:pt x="13962" y="12868"/>
                  <a:pt x="14056" y="12588"/>
                </a:cubicBezTo>
                <a:close/>
                <a:moveTo>
                  <a:pt x="32664" y="12284"/>
                </a:moveTo>
                <a:lnTo>
                  <a:pt x="32664" y="12284"/>
                </a:lnTo>
                <a:cubicBezTo>
                  <a:pt x="32781" y="12448"/>
                  <a:pt x="32898" y="12588"/>
                  <a:pt x="33038" y="12751"/>
                </a:cubicBezTo>
                <a:cubicBezTo>
                  <a:pt x="32968" y="12985"/>
                  <a:pt x="32944" y="13242"/>
                  <a:pt x="32944" y="13499"/>
                </a:cubicBezTo>
                <a:cubicBezTo>
                  <a:pt x="32851" y="13382"/>
                  <a:pt x="32781" y="13265"/>
                  <a:pt x="32711" y="13148"/>
                </a:cubicBezTo>
                <a:cubicBezTo>
                  <a:pt x="32664" y="12868"/>
                  <a:pt x="32641" y="12565"/>
                  <a:pt x="32664" y="12284"/>
                </a:cubicBezTo>
                <a:close/>
                <a:moveTo>
                  <a:pt x="36026" y="12845"/>
                </a:moveTo>
                <a:cubicBezTo>
                  <a:pt x="36306" y="13102"/>
                  <a:pt x="36633" y="13312"/>
                  <a:pt x="36960" y="13522"/>
                </a:cubicBezTo>
                <a:cubicBezTo>
                  <a:pt x="36587" y="13499"/>
                  <a:pt x="36213" y="13382"/>
                  <a:pt x="35863" y="13218"/>
                </a:cubicBezTo>
                <a:cubicBezTo>
                  <a:pt x="35909" y="13102"/>
                  <a:pt x="35980" y="12985"/>
                  <a:pt x="36026" y="12845"/>
                </a:cubicBezTo>
                <a:close/>
                <a:moveTo>
                  <a:pt x="6398" y="10720"/>
                </a:moveTo>
                <a:cubicBezTo>
                  <a:pt x="6398" y="10907"/>
                  <a:pt x="6444" y="11094"/>
                  <a:pt x="6491" y="11280"/>
                </a:cubicBezTo>
                <a:cubicBezTo>
                  <a:pt x="6678" y="12074"/>
                  <a:pt x="6981" y="12821"/>
                  <a:pt x="7378" y="13545"/>
                </a:cubicBezTo>
                <a:lnTo>
                  <a:pt x="7191" y="13499"/>
                </a:lnTo>
                <a:cubicBezTo>
                  <a:pt x="6794" y="12775"/>
                  <a:pt x="6514" y="12028"/>
                  <a:pt x="6304" y="11257"/>
                </a:cubicBezTo>
                <a:cubicBezTo>
                  <a:pt x="6327" y="11070"/>
                  <a:pt x="6351" y="10884"/>
                  <a:pt x="6398" y="10720"/>
                </a:cubicBezTo>
                <a:close/>
                <a:moveTo>
                  <a:pt x="9946" y="12074"/>
                </a:moveTo>
                <a:lnTo>
                  <a:pt x="9946" y="12074"/>
                </a:lnTo>
                <a:cubicBezTo>
                  <a:pt x="10016" y="12191"/>
                  <a:pt x="10087" y="12284"/>
                  <a:pt x="10157" y="12378"/>
                </a:cubicBezTo>
                <a:cubicBezTo>
                  <a:pt x="10203" y="12751"/>
                  <a:pt x="10250" y="13148"/>
                  <a:pt x="10343" y="13545"/>
                </a:cubicBezTo>
                <a:lnTo>
                  <a:pt x="10110" y="13452"/>
                </a:lnTo>
                <a:cubicBezTo>
                  <a:pt x="9970" y="12985"/>
                  <a:pt x="9923" y="12541"/>
                  <a:pt x="9946" y="12074"/>
                </a:cubicBezTo>
                <a:close/>
                <a:moveTo>
                  <a:pt x="33832" y="11841"/>
                </a:moveTo>
                <a:lnTo>
                  <a:pt x="33832" y="11841"/>
                </a:lnTo>
                <a:cubicBezTo>
                  <a:pt x="34155" y="12465"/>
                  <a:pt x="34663" y="12998"/>
                  <a:pt x="35285" y="13372"/>
                </a:cubicBezTo>
                <a:lnTo>
                  <a:pt x="35285" y="13372"/>
                </a:lnTo>
                <a:cubicBezTo>
                  <a:pt x="35200" y="13437"/>
                  <a:pt x="35133" y="13503"/>
                  <a:pt x="35046" y="13569"/>
                </a:cubicBezTo>
                <a:cubicBezTo>
                  <a:pt x="34415" y="13195"/>
                  <a:pt x="33972" y="12565"/>
                  <a:pt x="33832" y="11841"/>
                </a:cubicBezTo>
                <a:close/>
                <a:moveTo>
                  <a:pt x="15316" y="13335"/>
                </a:moveTo>
                <a:lnTo>
                  <a:pt x="15433" y="13405"/>
                </a:lnTo>
                <a:cubicBezTo>
                  <a:pt x="15223" y="13499"/>
                  <a:pt x="15013" y="13569"/>
                  <a:pt x="14779" y="13639"/>
                </a:cubicBezTo>
                <a:lnTo>
                  <a:pt x="14663" y="13639"/>
                </a:lnTo>
                <a:cubicBezTo>
                  <a:pt x="14896" y="13545"/>
                  <a:pt x="15106" y="13452"/>
                  <a:pt x="15316" y="13335"/>
                </a:cubicBezTo>
                <a:close/>
                <a:moveTo>
                  <a:pt x="10674" y="13065"/>
                </a:moveTo>
                <a:cubicBezTo>
                  <a:pt x="10877" y="13309"/>
                  <a:pt x="11102" y="13532"/>
                  <a:pt x="11347" y="13755"/>
                </a:cubicBezTo>
                <a:cubicBezTo>
                  <a:pt x="11161" y="13732"/>
                  <a:pt x="10997" y="13709"/>
                  <a:pt x="10810" y="13662"/>
                </a:cubicBezTo>
                <a:cubicBezTo>
                  <a:pt x="10766" y="13463"/>
                  <a:pt x="10701" y="13264"/>
                  <a:pt x="10674" y="13065"/>
                </a:cubicBezTo>
                <a:close/>
                <a:moveTo>
                  <a:pt x="28391" y="13475"/>
                </a:moveTo>
                <a:cubicBezTo>
                  <a:pt x="28485" y="13569"/>
                  <a:pt x="28555" y="13685"/>
                  <a:pt x="28648" y="13779"/>
                </a:cubicBezTo>
                <a:cubicBezTo>
                  <a:pt x="28485" y="13755"/>
                  <a:pt x="28345" y="13732"/>
                  <a:pt x="28181" y="13709"/>
                </a:cubicBezTo>
                <a:cubicBezTo>
                  <a:pt x="28088" y="13639"/>
                  <a:pt x="27994" y="13569"/>
                  <a:pt x="27901" y="13475"/>
                </a:cubicBezTo>
                <a:cubicBezTo>
                  <a:pt x="28065" y="13475"/>
                  <a:pt x="28228" y="13475"/>
                  <a:pt x="28391" y="13499"/>
                </a:cubicBezTo>
                <a:lnTo>
                  <a:pt x="28391" y="13475"/>
                </a:lnTo>
                <a:close/>
                <a:moveTo>
                  <a:pt x="41093" y="13429"/>
                </a:moveTo>
                <a:lnTo>
                  <a:pt x="41093" y="13429"/>
                </a:lnTo>
                <a:cubicBezTo>
                  <a:pt x="41023" y="13522"/>
                  <a:pt x="40976" y="13615"/>
                  <a:pt x="40906" y="13709"/>
                </a:cubicBezTo>
                <a:cubicBezTo>
                  <a:pt x="40836" y="13755"/>
                  <a:pt x="40766" y="13779"/>
                  <a:pt x="40696" y="13825"/>
                </a:cubicBezTo>
                <a:cubicBezTo>
                  <a:pt x="40836" y="13685"/>
                  <a:pt x="40953" y="13569"/>
                  <a:pt x="41093" y="13429"/>
                </a:cubicBezTo>
                <a:close/>
                <a:moveTo>
                  <a:pt x="42354" y="13499"/>
                </a:moveTo>
                <a:lnTo>
                  <a:pt x="42354" y="13732"/>
                </a:lnTo>
                <a:cubicBezTo>
                  <a:pt x="42354" y="13825"/>
                  <a:pt x="42307" y="13825"/>
                  <a:pt x="42284" y="13872"/>
                </a:cubicBezTo>
                <a:lnTo>
                  <a:pt x="42284" y="13895"/>
                </a:lnTo>
                <a:cubicBezTo>
                  <a:pt x="42284" y="13825"/>
                  <a:pt x="42260" y="13755"/>
                  <a:pt x="42237" y="13685"/>
                </a:cubicBezTo>
                <a:cubicBezTo>
                  <a:pt x="42284" y="13615"/>
                  <a:pt x="42307" y="13545"/>
                  <a:pt x="42354" y="13499"/>
                </a:cubicBezTo>
                <a:close/>
                <a:moveTo>
                  <a:pt x="29069" y="13522"/>
                </a:moveTo>
                <a:cubicBezTo>
                  <a:pt x="29185" y="13685"/>
                  <a:pt x="29302" y="13849"/>
                  <a:pt x="29419" y="14012"/>
                </a:cubicBezTo>
                <a:lnTo>
                  <a:pt x="29209" y="13919"/>
                </a:lnTo>
                <a:lnTo>
                  <a:pt x="29045" y="13709"/>
                </a:lnTo>
                <a:cubicBezTo>
                  <a:pt x="29022" y="13639"/>
                  <a:pt x="29022" y="13592"/>
                  <a:pt x="28998" y="13522"/>
                </a:cubicBezTo>
                <a:close/>
                <a:moveTo>
                  <a:pt x="33295" y="13032"/>
                </a:moveTo>
                <a:lnTo>
                  <a:pt x="33411" y="13172"/>
                </a:lnTo>
                <a:cubicBezTo>
                  <a:pt x="33481" y="13429"/>
                  <a:pt x="33575" y="13662"/>
                  <a:pt x="33691" y="13919"/>
                </a:cubicBezTo>
                <a:cubicBezTo>
                  <a:pt x="33691" y="13942"/>
                  <a:pt x="33715" y="13989"/>
                  <a:pt x="33738" y="14035"/>
                </a:cubicBezTo>
                <a:lnTo>
                  <a:pt x="33738" y="14035"/>
                </a:lnTo>
                <a:cubicBezTo>
                  <a:pt x="33608" y="14033"/>
                  <a:pt x="33497" y="14011"/>
                  <a:pt x="33365" y="13989"/>
                </a:cubicBezTo>
                <a:cubicBezTo>
                  <a:pt x="33341" y="13942"/>
                  <a:pt x="33295" y="13919"/>
                  <a:pt x="33271" y="13895"/>
                </a:cubicBezTo>
                <a:cubicBezTo>
                  <a:pt x="33224" y="13592"/>
                  <a:pt x="33224" y="13312"/>
                  <a:pt x="33295" y="13032"/>
                </a:cubicBezTo>
                <a:close/>
                <a:moveTo>
                  <a:pt x="6958" y="11747"/>
                </a:moveTo>
                <a:cubicBezTo>
                  <a:pt x="7261" y="12331"/>
                  <a:pt x="7705" y="12845"/>
                  <a:pt x="8219" y="13242"/>
                </a:cubicBezTo>
                <a:cubicBezTo>
                  <a:pt x="8335" y="13499"/>
                  <a:pt x="8452" y="13779"/>
                  <a:pt x="8592" y="14036"/>
                </a:cubicBezTo>
                <a:cubicBezTo>
                  <a:pt x="8335" y="13895"/>
                  <a:pt x="8079" y="13779"/>
                  <a:pt x="7798" y="13685"/>
                </a:cubicBezTo>
                <a:cubicBezTo>
                  <a:pt x="7448" y="13078"/>
                  <a:pt x="7145" y="12425"/>
                  <a:pt x="6958" y="11747"/>
                </a:cubicBezTo>
                <a:close/>
                <a:moveTo>
                  <a:pt x="24282" y="13895"/>
                </a:moveTo>
                <a:cubicBezTo>
                  <a:pt x="24446" y="13942"/>
                  <a:pt x="24586" y="13966"/>
                  <a:pt x="24749" y="14036"/>
                </a:cubicBezTo>
                <a:lnTo>
                  <a:pt x="24586" y="14036"/>
                </a:lnTo>
                <a:cubicBezTo>
                  <a:pt x="24446" y="14036"/>
                  <a:pt x="24329" y="14059"/>
                  <a:pt x="24212" y="14082"/>
                </a:cubicBezTo>
                <a:lnTo>
                  <a:pt x="24212" y="13919"/>
                </a:lnTo>
                <a:lnTo>
                  <a:pt x="24282" y="13895"/>
                </a:lnTo>
                <a:close/>
                <a:moveTo>
                  <a:pt x="37777" y="13919"/>
                </a:moveTo>
                <a:cubicBezTo>
                  <a:pt x="37847" y="13966"/>
                  <a:pt x="37917" y="13989"/>
                  <a:pt x="37987" y="14012"/>
                </a:cubicBezTo>
                <a:cubicBezTo>
                  <a:pt x="37871" y="14082"/>
                  <a:pt x="37754" y="14129"/>
                  <a:pt x="37614" y="14152"/>
                </a:cubicBezTo>
                <a:cubicBezTo>
                  <a:pt x="37684" y="14082"/>
                  <a:pt x="37731" y="14012"/>
                  <a:pt x="37777" y="13919"/>
                </a:cubicBezTo>
                <a:close/>
                <a:moveTo>
                  <a:pt x="35606" y="13545"/>
                </a:moveTo>
                <a:cubicBezTo>
                  <a:pt x="36050" y="13755"/>
                  <a:pt x="36517" y="13872"/>
                  <a:pt x="37007" y="13895"/>
                </a:cubicBezTo>
                <a:cubicBezTo>
                  <a:pt x="37065" y="13907"/>
                  <a:pt x="37118" y="13913"/>
                  <a:pt x="37170" y="13913"/>
                </a:cubicBezTo>
                <a:cubicBezTo>
                  <a:pt x="37223" y="13913"/>
                  <a:pt x="37275" y="13907"/>
                  <a:pt x="37334" y="13895"/>
                </a:cubicBezTo>
                <a:lnTo>
                  <a:pt x="37334" y="13895"/>
                </a:lnTo>
                <a:cubicBezTo>
                  <a:pt x="37264" y="14012"/>
                  <a:pt x="37194" y="14106"/>
                  <a:pt x="37100" y="14199"/>
                </a:cubicBezTo>
                <a:cubicBezTo>
                  <a:pt x="36517" y="14152"/>
                  <a:pt x="35933" y="14012"/>
                  <a:pt x="35372" y="13779"/>
                </a:cubicBezTo>
                <a:cubicBezTo>
                  <a:pt x="35466" y="13709"/>
                  <a:pt x="35536" y="13639"/>
                  <a:pt x="35606" y="13545"/>
                </a:cubicBezTo>
                <a:close/>
                <a:moveTo>
                  <a:pt x="27107" y="14106"/>
                </a:moveTo>
                <a:lnTo>
                  <a:pt x="27131" y="14129"/>
                </a:lnTo>
                <a:cubicBezTo>
                  <a:pt x="27037" y="14176"/>
                  <a:pt x="26920" y="14199"/>
                  <a:pt x="26804" y="14222"/>
                </a:cubicBezTo>
                <a:lnTo>
                  <a:pt x="26780" y="14222"/>
                </a:lnTo>
                <a:lnTo>
                  <a:pt x="26710" y="14176"/>
                </a:lnTo>
                <a:cubicBezTo>
                  <a:pt x="26827" y="14129"/>
                  <a:pt x="26967" y="14106"/>
                  <a:pt x="27107" y="14106"/>
                </a:cubicBezTo>
                <a:close/>
                <a:moveTo>
                  <a:pt x="43778" y="12284"/>
                </a:moveTo>
                <a:cubicBezTo>
                  <a:pt x="43778" y="12308"/>
                  <a:pt x="43778" y="12331"/>
                  <a:pt x="43801" y="12354"/>
                </a:cubicBezTo>
                <a:cubicBezTo>
                  <a:pt x="43591" y="13078"/>
                  <a:pt x="43217" y="13709"/>
                  <a:pt x="42680" y="14222"/>
                </a:cubicBezTo>
                <a:cubicBezTo>
                  <a:pt x="43147" y="13639"/>
                  <a:pt x="43521" y="12985"/>
                  <a:pt x="43778" y="12284"/>
                </a:cubicBezTo>
                <a:close/>
                <a:moveTo>
                  <a:pt x="44221" y="9483"/>
                </a:moveTo>
                <a:cubicBezTo>
                  <a:pt x="44735" y="10300"/>
                  <a:pt x="45109" y="11210"/>
                  <a:pt x="45342" y="12168"/>
                </a:cubicBezTo>
                <a:cubicBezTo>
                  <a:pt x="45249" y="12565"/>
                  <a:pt x="45109" y="12962"/>
                  <a:pt x="44922" y="13312"/>
                </a:cubicBezTo>
                <a:cubicBezTo>
                  <a:pt x="44758" y="13639"/>
                  <a:pt x="44525" y="13942"/>
                  <a:pt x="44268" y="14222"/>
                </a:cubicBezTo>
                <a:cubicBezTo>
                  <a:pt x="44385" y="13592"/>
                  <a:pt x="44385" y="12962"/>
                  <a:pt x="44221" y="12354"/>
                </a:cubicBezTo>
                <a:lnTo>
                  <a:pt x="44245" y="12354"/>
                </a:lnTo>
                <a:cubicBezTo>
                  <a:pt x="44245" y="12284"/>
                  <a:pt x="44268" y="12214"/>
                  <a:pt x="44291" y="12144"/>
                </a:cubicBezTo>
                <a:cubicBezTo>
                  <a:pt x="44455" y="11257"/>
                  <a:pt x="44432" y="10347"/>
                  <a:pt x="44221" y="9483"/>
                </a:cubicBezTo>
                <a:close/>
                <a:moveTo>
                  <a:pt x="5934" y="13723"/>
                </a:moveTo>
                <a:cubicBezTo>
                  <a:pt x="6025" y="13723"/>
                  <a:pt x="6117" y="13726"/>
                  <a:pt x="6211" y="13732"/>
                </a:cubicBezTo>
                <a:cubicBezTo>
                  <a:pt x="6257" y="13895"/>
                  <a:pt x="6327" y="14058"/>
                  <a:pt x="6397" y="14221"/>
                </a:cubicBezTo>
                <a:lnTo>
                  <a:pt x="6397" y="14221"/>
                </a:lnTo>
                <a:cubicBezTo>
                  <a:pt x="6328" y="14218"/>
                  <a:pt x="6259" y="14216"/>
                  <a:pt x="6190" y="14216"/>
                </a:cubicBezTo>
                <a:cubicBezTo>
                  <a:pt x="5847" y="14216"/>
                  <a:pt x="5507" y="14254"/>
                  <a:pt x="5183" y="14292"/>
                </a:cubicBezTo>
                <a:cubicBezTo>
                  <a:pt x="5160" y="14129"/>
                  <a:pt x="5137" y="13966"/>
                  <a:pt x="5113" y="13802"/>
                </a:cubicBezTo>
                <a:cubicBezTo>
                  <a:pt x="5394" y="13750"/>
                  <a:pt x="5661" y="13723"/>
                  <a:pt x="5934" y="13723"/>
                </a:cubicBezTo>
                <a:close/>
                <a:moveTo>
                  <a:pt x="6584" y="13779"/>
                </a:moveTo>
                <a:cubicBezTo>
                  <a:pt x="6701" y="13779"/>
                  <a:pt x="6818" y="13802"/>
                  <a:pt x="6935" y="13825"/>
                </a:cubicBezTo>
                <a:cubicBezTo>
                  <a:pt x="7028" y="13989"/>
                  <a:pt x="7121" y="14152"/>
                  <a:pt x="7238" y="14316"/>
                </a:cubicBezTo>
                <a:lnTo>
                  <a:pt x="6911" y="14269"/>
                </a:lnTo>
                <a:lnTo>
                  <a:pt x="6818" y="14269"/>
                </a:lnTo>
                <a:cubicBezTo>
                  <a:pt x="6724" y="14106"/>
                  <a:pt x="6654" y="13942"/>
                  <a:pt x="6584" y="13779"/>
                </a:cubicBezTo>
                <a:close/>
                <a:moveTo>
                  <a:pt x="18328" y="13779"/>
                </a:moveTo>
                <a:cubicBezTo>
                  <a:pt x="18188" y="13942"/>
                  <a:pt x="18048" y="14082"/>
                  <a:pt x="17908" y="14222"/>
                </a:cubicBezTo>
                <a:cubicBezTo>
                  <a:pt x="17815" y="14269"/>
                  <a:pt x="17721" y="14316"/>
                  <a:pt x="17651" y="14339"/>
                </a:cubicBezTo>
                <a:lnTo>
                  <a:pt x="17675" y="14199"/>
                </a:lnTo>
                <a:cubicBezTo>
                  <a:pt x="17885" y="14082"/>
                  <a:pt x="18072" y="13942"/>
                  <a:pt x="18258" y="13802"/>
                </a:cubicBezTo>
                <a:lnTo>
                  <a:pt x="18258" y="13779"/>
                </a:lnTo>
                <a:close/>
                <a:moveTo>
                  <a:pt x="30189" y="13802"/>
                </a:moveTo>
                <a:cubicBezTo>
                  <a:pt x="30306" y="13825"/>
                  <a:pt x="30399" y="13849"/>
                  <a:pt x="30516" y="13895"/>
                </a:cubicBezTo>
                <a:cubicBezTo>
                  <a:pt x="30609" y="14036"/>
                  <a:pt x="30703" y="14199"/>
                  <a:pt x="30796" y="14339"/>
                </a:cubicBezTo>
                <a:cubicBezTo>
                  <a:pt x="30703" y="14316"/>
                  <a:pt x="30586" y="14292"/>
                  <a:pt x="30493" y="14246"/>
                </a:cubicBezTo>
                <a:lnTo>
                  <a:pt x="30516" y="14246"/>
                </a:lnTo>
                <a:cubicBezTo>
                  <a:pt x="30399" y="14082"/>
                  <a:pt x="30306" y="13942"/>
                  <a:pt x="30189" y="13802"/>
                </a:cubicBezTo>
                <a:close/>
                <a:moveTo>
                  <a:pt x="15083" y="14152"/>
                </a:moveTo>
                <a:cubicBezTo>
                  <a:pt x="15223" y="14176"/>
                  <a:pt x="15387" y="14199"/>
                  <a:pt x="15527" y="14246"/>
                </a:cubicBezTo>
                <a:lnTo>
                  <a:pt x="15503" y="14269"/>
                </a:lnTo>
                <a:cubicBezTo>
                  <a:pt x="15328" y="14339"/>
                  <a:pt x="15141" y="14374"/>
                  <a:pt x="14958" y="14374"/>
                </a:cubicBezTo>
                <a:cubicBezTo>
                  <a:pt x="14774" y="14374"/>
                  <a:pt x="14593" y="14339"/>
                  <a:pt x="14429" y="14269"/>
                </a:cubicBezTo>
                <a:lnTo>
                  <a:pt x="14406" y="14246"/>
                </a:lnTo>
                <a:cubicBezTo>
                  <a:pt x="14639" y="14222"/>
                  <a:pt x="14873" y="14199"/>
                  <a:pt x="15083" y="14152"/>
                </a:cubicBezTo>
                <a:close/>
                <a:moveTo>
                  <a:pt x="7401" y="13942"/>
                </a:moveTo>
                <a:lnTo>
                  <a:pt x="7612" y="14012"/>
                </a:lnTo>
                <a:cubicBezTo>
                  <a:pt x="7682" y="14152"/>
                  <a:pt x="7775" y="14292"/>
                  <a:pt x="7892" y="14432"/>
                </a:cubicBezTo>
                <a:lnTo>
                  <a:pt x="7682" y="14386"/>
                </a:lnTo>
                <a:cubicBezTo>
                  <a:pt x="7588" y="14246"/>
                  <a:pt x="7495" y="14106"/>
                  <a:pt x="7401" y="13942"/>
                </a:cubicBezTo>
                <a:close/>
                <a:moveTo>
                  <a:pt x="22601" y="13755"/>
                </a:moveTo>
                <a:cubicBezTo>
                  <a:pt x="22391" y="13989"/>
                  <a:pt x="22228" y="14246"/>
                  <a:pt x="22157" y="14549"/>
                </a:cubicBezTo>
                <a:cubicBezTo>
                  <a:pt x="22064" y="14456"/>
                  <a:pt x="21971" y="14339"/>
                  <a:pt x="21877" y="14222"/>
                </a:cubicBezTo>
                <a:lnTo>
                  <a:pt x="21994" y="14012"/>
                </a:lnTo>
                <a:cubicBezTo>
                  <a:pt x="21994" y="13989"/>
                  <a:pt x="22017" y="13989"/>
                  <a:pt x="22017" y="13966"/>
                </a:cubicBezTo>
                <a:cubicBezTo>
                  <a:pt x="22041" y="13919"/>
                  <a:pt x="22087" y="13895"/>
                  <a:pt x="22111" y="13849"/>
                </a:cubicBezTo>
                <a:cubicBezTo>
                  <a:pt x="22274" y="13802"/>
                  <a:pt x="22438" y="13779"/>
                  <a:pt x="22601" y="13755"/>
                </a:cubicBezTo>
                <a:close/>
                <a:moveTo>
                  <a:pt x="24516" y="14409"/>
                </a:moveTo>
                <a:lnTo>
                  <a:pt x="24352" y="14549"/>
                </a:lnTo>
                <a:cubicBezTo>
                  <a:pt x="24329" y="14526"/>
                  <a:pt x="24305" y="14479"/>
                  <a:pt x="24259" y="14456"/>
                </a:cubicBezTo>
                <a:cubicBezTo>
                  <a:pt x="24352" y="14432"/>
                  <a:pt x="24422" y="14409"/>
                  <a:pt x="24516" y="14409"/>
                </a:cubicBezTo>
                <a:close/>
                <a:moveTo>
                  <a:pt x="8125" y="14222"/>
                </a:moveTo>
                <a:cubicBezTo>
                  <a:pt x="8382" y="14339"/>
                  <a:pt x="8616" y="14456"/>
                  <a:pt x="8849" y="14596"/>
                </a:cubicBezTo>
                <a:cubicBezTo>
                  <a:pt x="8686" y="14549"/>
                  <a:pt x="8499" y="14503"/>
                  <a:pt x="8335" y="14479"/>
                </a:cubicBezTo>
                <a:lnTo>
                  <a:pt x="8312" y="14479"/>
                </a:lnTo>
                <a:cubicBezTo>
                  <a:pt x="8289" y="14432"/>
                  <a:pt x="8242" y="14386"/>
                  <a:pt x="8195" y="14316"/>
                </a:cubicBezTo>
                <a:lnTo>
                  <a:pt x="8125" y="14222"/>
                </a:lnTo>
                <a:close/>
                <a:moveTo>
                  <a:pt x="22788" y="14082"/>
                </a:moveTo>
                <a:cubicBezTo>
                  <a:pt x="22788" y="14176"/>
                  <a:pt x="22765" y="14246"/>
                  <a:pt x="22765" y="14339"/>
                </a:cubicBezTo>
                <a:cubicBezTo>
                  <a:pt x="22671" y="14432"/>
                  <a:pt x="22578" y="14503"/>
                  <a:pt x="22508" y="14619"/>
                </a:cubicBezTo>
                <a:cubicBezTo>
                  <a:pt x="22531" y="14503"/>
                  <a:pt x="22578" y="14409"/>
                  <a:pt x="22624" y="14316"/>
                </a:cubicBezTo>
                <a:cubicBezTo>
                  <a:pt x="22671" y="14222"/>
                  <a:pt x="22718" y="14152"/>
                  <a:pt x="22788" y="14082"/>
                </a:cubicBezTo>
                <a:close/>
                <a:moveTo>
                  <a:pt x="31006" y="14106"/>
                </a:moveTo>
                <a:lnTo>
                  <a:pt x="31076" y="14129"/>
                </a:lnTo>
                <a:cubicBezTo>
                  <a:pt x="31217" y="14222"/>
                  <a:pt x="31333" y="14339"/>
                  <a:pt x="31450" y="14432"/>
                </a:cubicBezTo>
                <a:cubicBezTo>
                  <a:pt x="31473" y="14503"/>
                  <a:pt x="31520" y="14549"/>
                  <a:pt x="31567" y="14619"/>
                </a:cubicBezTo>
                <a:cubicBezTo>
                  <a:pt x="31450" y="14573"/>
                  <a:pt x="31333" y="14526"/>
                  <a:pt x="31217" y="14479"/>
                </a:cubicBezTo>
                <a:cubicBezTo>
                  <a:pt x="31146" y="14362"/>
                  <a:pt x="31076" y="14222"/>
                  <a:pt x="31006" y="14106"/>
                </a:cubicBezTo>
                <a:close/>
                <a:moveTo>
                  <a:pt x="9830" y="14082"/>
                </a:moveTo>
                <a:lnTo>
                  <a:pt x="9946" y="14106"/>
                </a:lnTo>
                <a:lnTo>
                  <a:pt x="10087" y="14152"/>
                </a:lnTo>
                <a:cubicBezTo>
                  <a:pt x="10203" y="14339"/>
                  <a:pt x="10320" y="14503"/>
                  <a:pt x="10460" y="14666"/>
                </a:cubicBezTo>
                <a:cubicBezTo>
                  <a:pt x="10413" y="14666"/>
                  <a:pt x="10390" y="14689"/>
                  <a:pt x="10367" y="14713"/>
                </a:cubicBezTo>
                <a:lnTo>
                  <a:pt x="10157" y="14526"/>
                </a:lnTo>
                <a:cubicBezTo>
                  <a:pt x="10040" y="14362"/>
                  <a:pt x="9946" y="14222"/>
                  <a:pt x="9830" y="14082"/>
                </a:cubicBezTo>
                <a:close/>
                <a:moveTo>
                  <a:pt x="18235" y="14432"/>
                </a:moveTo>
                <a:lnTo>
                  <a:pt x="18165" y="14573"/>
                </a:lnTo>
                <a:cubicBezTo>
                  <a:pt x="18072" y="14619"/>
                  <a:pt x="17978" y="14689"/>
                  <a:pt x="17861" y="14713"/>
                </a:cubicBezTo>
                <a:lnTo>
                  <a:pt x="18072" y="14526"/>
                </a:lnTo>
                <a:lnTo>
                  <a:pt x="18235" y="14432"/>
                </a:lnTo>
                <a:close/>
                <a:moveTo>
                  <a:pt x="19869" y="14269"/>
                </a:moveTo>
                <a:lnTo>
                  <a:pt x="19869" y="14269"/>
                </a:lnTo>
                <a:cubicBezTo>
                  <a:pt x="19799" y="14409"/>
                  <a:pt x="19753" y="14549"/>
                  <a:pt x="19706" y="14713"/>
                </a:cubicBezTo>
                <a:lnTo>
                  <a:pt x="19519" y="14713"/>
                </a:lnTo>
                <a:cubicBezTo>
                  <a:pt x="19636" y="14573"/>
                  <a:pt x="19753" y="14409"/>
                  <a:pt x="19869" y="14269"/>
                </a:cubicBezTo>
                <a:close/>
                <a:moveTo>
                  <a:pt x="25520" y="14596"/>
                </a:moveTo>
                <a:lnTo>
                  <a:pt x="25590" y="14666"/>
                </a:lnTo>
                <a:lnTo>
                  <a:pt x="25473" y="14736"/>
                </a:lnTo>
                <a:lnTo>
                  <a:pt x="25333" y="14713"/>
                </a:lnTo>
                <a:cubicBezTo>
                  <a:pt x="25403" y="14666"/>
                  <a:pt x="25450" y="14619"/>
                  <a:pt x="25520" y="14596"/>
                </a:cubicBezTo>
                <a:close/>
                <a:moveTo>
                  <a:pt x="35909" y="14526"/>
                </a:moveTo>
                <a:lnTo>
                  <a:pt x="35909" y="14526"/>
                </a:lnTo>
                <a:cubicBezTo>
                  <a:pt x="36143" y="14596"/>
                  <a:pt x="36400" y="14619"/>
                  <a:pt x="36657" y="14643"/>
                </a:cubicBezTo>
                <a:cubicBezTo>
                  <a:pt x="36610" y="14689"/>
                  <a:pt x="36540" y="14736"/>
                  <a:pt x="36470" y="14783"/>
                </a:cubicBezTo>
                <a:cubicBezTo>
                  <a:pt x="36283" y="14713"/>
                  <a:pt x="36096" y="14619"/>
                  <a:pt x="35909" y="14526"/>
                </a:cubicBezTo>
                <a:close/>
                <a:moveTo>
                  <a:pt x="27387" y="14479"/>
                </a:moveTo>
                <a:cubicBezTo>
                  <a:pt x="27457" y="14573"/>
                  <a:pt x="27528" y="14689"/>
                  <a:pt x="27598" y="14806"/>
                </a:cubicBezTo>
                <a:cubicBezTo>
                  <a:pt x="27457" y="14713"/>
                  <a:pt x="27341" y="14596"/>
                  <a:pt x="27201" y="14503"/>
                </a:cubicBezTo>
                <a:lnTo>
                  <a:pt x="27387" y="14479"/>
                </a:lnTo>
                <a:close/>
                <a:moveTo>
                  <a:pt x="40462" y="14269"/>
                </a:moveTo>
                <a:lnTo>
                  <a:pt x="40462" y="14269"/>
                </a:lnTo>
                <a:cubicBezTo>
                  <a:pt x="40346" y="14409"/>
                  <a:pt x="40229" y="14549"/>
                  <a:pt x="40112" y="14666"/>
                </a:cubicBezTo>
                <a:lnTo>
                  <a:pt x="39879" y="14806"/>
                </a:lnTo>
                <a:cubicBezTo>
                  <a:pt x="39925" y="14643"/>
                  <a:pt x="39972" y="14479"/>
                  <a:pt x="40042" y="14339"/>
                </a:cubicBezTo>
                <a:lnTo>
                  <a:pt x="40089" y="14339"/>
                </a:lnTo>
                <a:cubicBezTo>
                  <a:pt x="40206" y="14316"/>
                  <a:pt x="40346" y="14292"/>
                  <a:pt x="40462" y="14269"/>
                </a:cubicBezTo>
                <a:close/>
                <a:moveTo>
                  <a:pt x="21177" y="14292"/>
                </a:moveTo>
                <a:lnTo>
                  <a:pt x="21177" y="14409"/>
                </a:lnTo>
                <a:cubicBezTo>
                  <a:pt x="21130" y="14549"/>
                  <a:pt x="21107" y="14689"/>
                  <a:pt x="21083" y="14829"/>
                </a:cubicBezTo>
                <a:lnTo>
                  <a:pt x="21060" y="14899"/>
                </a:lnTo>
                <a:cubicBezTo>
                  <a:pt x="21037" y="14759"/>
                  <a:pt x="21037" y="14596"/>
                  <a:pt x="21060" y="14432"/>
                </a:cubicBezTo>
                <a:lnTo>
                  <a:pt x="21154" y="14339"/>
                </a:lnTo>
                <a:lnTo>
                  <a:pt x="21177" y="14292"/>
                </a:lnTo>
                <a:close/>
                <a:moveTo>
                  <a:pt x="34649" y="14246"/>
                </a:moveTo>
                <a:cubicBezTo>
                  <a:pt x="34812" y="14362"/>
                  <a:pt x="34976" y="14456"/>
                  <a:pt x="35139" y="14549"/>
                </a:cubicBezTo>
                <a:cubicBezTo>
                  <a:pt x="35302" y="14666"/>
                  <a:pt x="35466" y="14783"/>
                  <a:pt x="35653" y="14899"/>
                </a:cubicBezTo>
                <a:cubicBezTo>
                  <a:pt x="35466" y="14853"/>
                  <a:pt x="35256" y="14829"/>
                  <a:pt x="35069" y="14783"/>
                </a:cubicBezTo>
                <a:cubicBezTo>
                  <a:pt x="34882" y="14619"/>
                  <a:pt x="34742" y="14456"/>
                  <a:pt x="34579" y="14269"/>
                </a:cubicBezTo>
                <a:lnTo>
                  <a:pt x="34649" y="14246"/>
                </a:lnTo>
                <a:close/>
                <a:moveTo>
                  <a:pt x="39202" y="14339"/>
                </a:moveTo>
                <a:lnTo>
                  <a:pt x="39202" y="14339"/>
                </a:lnTo>
                <a:cubicBezTo>
                  <a:pt x="38478" y="14713"/>
                  <a:pt x="37684" y="14899"/>
                  <a:pt x="36890" y="14923"/>
                </a:cubicBezTo>
                <a:cubicBezTo>
                  <a:pt x="37007" y="14829"/>
                  <a:pt x="37124" y="14736"/>
                  <a:pt x="37217" y="14619"/>
                </a:cubicBezTo>
                <a:lnTo>
                  <a:pt x="37334" y="14619"/>
                </a:lnTo>
                <a:lnTo>
                  <a:pt x="37497" y="14596"/>
                </a:lnTo>
                <a:cubicBezTo>
                  <a:pt x="38081" y="14596"/>
                  <a:pt x="38641" y="14503"/>
                  <a:pt x="39202" y="14339"/>
                </a:cubicBezTo>
                <a:close/>
                <a:moveTo>
                  <a:pt x="7495" y="14736"/>
                </a:moveTo>
                <a:cubicBezTo>
                  <a:pt x="7565" y="14829"/>
                  <a:pt x="7612" y="14899"/>
                  <a:pt x="7682" y="14993"/>
                </a:cubicBezTo>
                <a:cubicBezTo>
                  <a:pt x="7542" y="14899"/>
                  <a:pt x="7378" y="14829"/>
                  <a:pt x="7238" y="14783"/>
                </a:cubicBezTo>
                <a:lnTo>
                  <a:pt x="7495" y="14736"/>
                </a:lnTo>
                <a:close/>
                <a:moveTo>
                  <a:pt x="17138" y="14899"/>
                </a:moveTo>
                <a:lnTo>
                  <a:pt x="17138" y="14946"/>
                </a:lnTo>
                <a:lnTo>
                  <a:pt x="17044" y="15016"/>
                </a:lnTo>
                <a:lnTo>
                  <a:pt x="16998" y="15016"/>
                </a:lnTo>
                <a:lnTo>
                  <a:pt x="16857" y="15040"/>
                </a:lnTo>
                <a:lnTo>
                  <a:pt x="16857" y="14993"/>
                </a:lnTo>
                <a:lnTo>
                  <a:pt x="17138" y="14899"/>
                </a:lnTo>
                <a:close/>
                <a:moveTo>
                  <a:pt x="41957" y="14199"/>
                </a:moveTo>
                <a:lnTo>
                  <a:pt x="41957" y="14386"/>
                </a:lnTo>
                <a:cubicBezTo>
                  <a:pt x="41957" y="14456"/>
                  <a:pt x="41957" y="14479"/>
                  <a:pt x="41933" y="14503"/>
                </a:cubicBezTo>
                <a:lnTo>
                  <a:pt x="41957" y="14503"/>
                </a:lnTo>
                <a:cubicBezTo>
                  <a:pt x="41747" y="14713"/>
                  <a:pt x="41536" y="14923"/>
                  <a:pt x="41303" y="15086"/>
                </a:cubicBezTo>
                <a:lnTo>
                  <a:pt x="41233" y="15086"/>
                </a:lnTo>
                <a:cubicBezTo>
                  <a:pt x="41513" y="14829"/>
                  <a:pt x="41747" y="14526"/>
                  <a:pt x="41957" y="14199"/>
                </a:cubicBezTo>
                <a:close/>
                <a:moveTo>
                  <a:pt x="5511" y="14750"/>
                </a:moveTo>
                <a:cubicBezTo>
                  <a:pt x="5705" y="14750"/>
                  <a:pt x="5906" y="14772"/>
                  <a:pt x="6094" y="14806"/>
                </a:cubicBezTo>
                <a:cubicBezTo>
                  <a:pt x="5861" y="14899"/>
                  <a:pt x="5650" y="15016"/>
                  <a:pt x="5417" y="15133"/>
                </a:cubicBezTo>
                <a:cubicBezTo>
                  <a:pt x="5370" y="15016"/>
                  <a:pt x="5324" y="14876"/>
                  <a:pt x="5300" y="14759"/>
                </a:cubicBezTo>
                <a:cubicBezTo>
                  <a:pt x="5369" y="14753"/>
                  <a:pt x="5439" y="14750"/>
                  <a:pt x="5511" y="14750"/>
                </a:cubicBezTo>
                <a:close/>
                <a:moveTo>
                  <a:pt x="24889" y="14969"/>
                </a:moveTo>
                <a:lnTo>
                  <a:pt x="25029" y="14993"/>
                </a:lnTo>
                <a:lnTo>
                  <a:pt x="24796" y="15133"/>
                </a:lnTo>
                <a:lnTo>
                  <a:pt x="24749" y="15063"/>
                </a:lnTo>
                <a:lnTo>
                  <a:pt x="24889" y="14969"/>
                </a:lnTo>
                <a:close/>
                <a:moveTo>
                  <a:pt x="8025" y="14856"/>
                </a:moveTo>
                <a:lnTo>
                  <a:pt x="8219" y="14899"/>
                </a:lnTo>
                <a:cubicBezTo>
                  <a:pt x="8289" y="14993"/>
                  <a:pt x="8382" y="15086"/>
                  <a:pt x="8452" y="15203"/>
                </a:cubicBezTo>
                <a:lnTo>
                  <a:pt x="8242" y="15180"/>
                </a:lnTo>
                <a:cubicBezTo>
                  <a:pt x="8177" y="15051"/>
                  <a:pt x="8093" y="14961"/>
                  <a:pt x="8025" y="14856"/>
                </a:cubicBezTo>
                <a:close/>
                <a:moveTo>
                  <a:pt x="39202" y="14806"/>
                </a:moveTo>
                <a:lnTo>
                  <a:pt x="39202" y="14806"/>
                </a:lnTo>
                <a:cubicBezTo>
                  <a:pt x="39178" y="14876"/>
                  <a:pt x="39155" y="14946"/>
                  <a:pt x="39132" y="14993"/>
                </a:cubicBezTo>
                <a:cubicBezTo>
                  <a:pt x="39108" y="15063"/>
                  <a:pt x="39108" y="15086"/>
                  <a:pt x="39085" y="15133"/>
                </a:cubicBezTo>
                <a:cubicBezTo>
                  <a:pt x="38805" y="15133"/>
                  <a:pt x="38524" y="15180"/>
                  <a:pt x="38268" y="15203"/>
                </a:cubicBezTo>
                <a:lnTo>
                  <a:pt x="38268" y="15226"/>
                </a:lnTo>
                <a:lnTo>
                  <a:pt x="37964" y="15203"/>
                </a:lnTo>
                <a:cubicBezTo>
                  <a:pt x="38384" y="15110"/>
                  <a:pt x="38805" y="14993"/>
                  <a:pt x="39202" y="14806"/>
                </a:cubicBezTo>
                <a:close/>
                <a:moveTo>
                  <a:pt x="43918" y="13218"/>
                </a:moveTo>
                <a:lnTo>
                  <a:pt x="43918" y="13242"/>
                </a:lnTo>
                <a:cubicBezTo>
                  <a:pt x="43965" y="13732"/>
                  <a:pt x="43871" y="14246"/>
                  <a:pt x="43684" y="14736"/>
                </a:cubicBezTo>
                <a:cubicBezTo>
                  <a:pt x="43404" y="14923"/>
                  <a:pt x="43077" y="15110"/>
                  <a:pt x="42750" y="15226"/>
                </a:cubicBezTo>
                <a:lnTo>
                  <a:pt x="42400" y="15203"/>
                </a:lnTo>
                <a:cubicBezTo>
                  <a:pt x="42447" y="15110"/>
                  <a:pt x="42494" y="15016"/>
                  <a:pt x="42517" y="14899"/>
                </a:cubicBezTo>
                <a:cubicBezTo>
                  <a:pt x="43124" y="14479"/>
                  <a:pt x="43614" y="13895"/>
                  <a:pt x="43918" y="13218"/>
                </a:cubicBezTo>
                <a:close/>
                <a:moveTo>
                  <a:pt x="11627" y="14432"/>
                </a:moveTo>
                <a:cubicBezTo>
                  <a:pt x="11721" y="14713"/>
                  <a:pt x="11838" y="14969"/>
                  <a:pt x="11954" y="15250"/>
                </a:cubicBezTo>
                <a:cubicBezTo>
                  <a:pt x="11744" y="15180"/>
                  <a:pt x="11557" y="15110"/>
                  <a:pt x="11371" y="14993"/>
                </a:cubicBezTo>
                <a:cubicBezTo>
                  <a:pt x="11301" y="14876"/>
                  <a:pt x="11254" y="14759"/>
                  <a:pt x="11184" y="14619"/>
                </a:cubicBezTo>
                <a:cubicBezTo>
                  <a:pt x="11324" y="14549"/>
                  <a:pt x="11487" y="14479"/>
                  <a:pt x="11627" y="14432"/>
                </a:cubicBezTo>
                <a:close/>
                <a:moveTo>
                  <a:pt x="26313" y="14759"/>
                </a:moveTo>
                <a:cubicBezTo>
                  <a:pt x="26477" y="14829"/>
                  <a:pt x="26617" y="14923"/>
                  <a:pt x="26757" y="15016"/>
                </a:cubicBezTo>
                <a:lnTo>
                  <a:pt x="26734" y="15016"/>
                </a:lnTo>
                <a:cubicBezTo>
                  <a:pt x="26850" y="15110"/>
                  <a:pt x="26967" y="15203"/>
                  <a:pt x="27061" y="15296"/>
                </a:cubicBezTo>
                <a:lnTo>
                  <a:pt x="27014" y="15320"/>
                </a:lnTo>
                <a:cubicBezTo>
                  <a:pt x="26850" y="15226"/>
                  <a:pt x="26664" y="15133"/>
                  <a:pt x="26454" y="15063"/>
                </a:cubicBezTo>
                <a:lnTo>
                  <a:pt x="26360" y="14923"/>
                </a:lnTo>
                <a:lnTo>
                  <a:pt x="26243" y="14783"/>
                </a:lnTo>
                <a:lnTo>
                  <a:pt x="26313" y="14759"/>
                </a:lnTo>
                <a:close/>
                <a:moveTo>
                  <a:pt x="12258" y="14432"/>
                </a:moveTo>
                <a:cubicBezTo>
                  <a:pt x="12375" y="14596"/>
                  <a:pt x="12491" y="14736"/>
                  <a:pt x="12631" y="14876"/>
                </a:cubicBezTo>
                <a:cubicBezTo>
                  <a:pt x="12701" y="15040"/>
                  <a:pt x="12795" y="15203"/>
                  <a:pt x="12865" y="15366"/>
                </a:cubicBezTo>
                <a:lnTo>
                  <a:pt x="12842" y="15366"/>
                </a:lnTo>
                <a:cubicBezTo>
                  <a:pt x="12701" y="15366"/>
                  <a:pt x="12538" y="15343"/>
                  <a:pt x="12421" y="15320"/>
                </a:cubicBezTo>
                <a:cubicBezTo>
                  <a:pt x="12258" y="15040"/>
                  <a:pt x="12118" y="14759"/>
                  <a:pt x="12024" y="14456"/>
                </a:cubicBezTo>
                <a:lnTo>
                  <a:pt x="12258" y="14432"/>
                </a:lnTo>
                <a:close/>
                <a:moveTo>
                  <a:pt x="6584" y="14923"/>
                </a:moveTo>
                <a:cubicBezTo>
                  <a:pt x="6701" y="14969"/>
                  <a:pt x="6818" y="14993"/>
                  <a:pt x="6911" y="15040"/>
                </a:cubicBezTo>
                <a:lnTo>
                  <a:pt x="6935" y="15063"/>
                </a:lnTo>
                <a:cubicBezTo>
                  <a:pt x="6468" y="15086"/>
                  <a:pt x="6001" y="15203"/>
                  <a:pt x="5557" y="15390"/>
                </a:cubicBezTo>
                <a:cubicBezTo>
                  <a:pt x="5884" y="15203"/>
                  <a:pt x="6234" y="15040"/>
                  <a:pt x="6584" y="14923"/>
                </a:cubicBezTo>
                <a:close/>
                <a:moveTo>
                  <a:pt x="8849" y="15110"/>
                </a:moveTo>
                <a:lnTo>
                  <a:pt x="8849" y="15110"/>
                </a:lnTo>
                <a:cubicBezTo>
                  <a:pt x="9036" y="15180"/>
                  <a:pt x="9223" y="15250"/>
                  <a:pt x="9386" y="15320"/>
                </a:cubicBezTo>
                <a:lnTo>
                  <a:pt x="9386" y="15343"/>
                </a:lnTo>
                <a:cubicBezTo>
                  <a:pt x="9409" y="15366"/>
                  <a:pt x="9409" y="15366"/>
                  <a:pt x="9433" y="15390"/>
                </a:cubicBezTo>
                <a:cubicBezTo>
                  <a:pt x="9293" y="15366"/>
                  <a:pt x="9153" y="15320"/>
                  <a:pt x="9036" y="15296"/>
                </a:cubicBezTo>
                <a:lnTo>
                  <a:pt x="8849" y="15110"/>
                </a:lnTo>
                <a:close/>
                <a:moveTo>
                  <a:pt x="21714" y="14619"/>
                </a:moveTo>
                <a:cubicBezTo>
                  <a:pt x="21831" y="14736"/>
                  <a:pt x="21924" y="14853"/>
                  <a:pt x="22041" y="14969"/>
                </a:cubicBezTo>
                <a:cubicBezTo>
                  <a:pt x="22041" y="15063"/>
                  <a:pt x="22017" y="15156"/>
                  <a:pt x="22017" y="15250"/>
                </a:cubicBezTo>
                <a:cubicBezTo>
                  <a:pt x="21924" y="15320"/>
                  <a:pt x="21877" y="15366"/>
                  <a:pt x="21807" y="15413"/>
                </a:cubicBezTo>
                <a:lnTo>
                  <a:pt x="21831" y="15390"/>
                </a:lnTo>
                <a:cubicBezTo>
                  <a:pt x="21761" y="15203"/>
                  <a:pt x="21714" y="15016"/>
                  <a:pt x="21667" y="14806"/>
                </a:cubicBezTo>
                <a:cubicBezTo>
                  <a:pt x="21667" y="14736"/>
                  <a:pt x="21691" y="14689"/>
                  <a:pt x="21714" y="14619"/>
                </a:cubicBezTo>
                <a:close/>
                <a:moveTo>
                  <a:pt x="36563" y="15343"/>
                </a:moveTo>
                <a:lnTo>
                  <a:pt x="36703" y="15413"/>
                </a:lnTo>
                <a:cubicBezTo>
                  <a:pt x="36540" y="15390"/>
                  <a:pt x="36400" y="15366"/>
                  <a:pt x="36236" y="15343"/>
                </a:cubicBezTo>
                <a:close/>
                <a:moveTo>
                  <a:pt x="45459" y="12985"/>
                </a:moveTo>
                <a:cubicBezTo>
                  <a:pt x="45459" y="13008"/>
                  <a:pt x="45459" y="13032"/>
                  <a:pt x="45482" y="13055"/>
                </a:cubicBezTo>
                <a:cubicBezTo>
                  <a:pt x="45552" y="13942"/>
                  <a:pt x="45272" y="14829"/>
                  <a:pt x="44712" y="15506"/>
                </a:cubicBezTo>
                <a:lnTo>
                  <a:pt x="44291" y="15436"/>
                </a:lnTo>
                <a:lnTo>
                  <a:pt x="43824" y="15366"/>
                </a:lnTo>
                <a:lnTo>
                  <a:pt x="43871" y="15273"/>
                </a:lnTo>
                <a:cubicBezTo>
                  <a:pt x="43965" y="15133"/>
                  <a:pt x="44011" y="14993"/>
                  <a:pt x="44081" y="14853"/>
                </a:cubicBezTo>
                <a:cubicBezTo>
                  <a:pt x="44688" y="14362"/>
                  <a:pt x="45179" y="13732"/>
                  <a:pt x="45459" y="12985"/>
                </a:cubicBezTo>
                <a:close/>
                <a:moveTo>
                  <a:pt x="23442" y="14993"/>
                </a:moveTo>
                <a:cubicBezTo>
                  <a:pt x="23488" y="15133"/>
                  <a:pt x="23558" y="15250"/>
                  <a:pt x="23605" y="15390"/>
                </a:cubicBezTo>
                <a:cubicBezTo>
                  <a:pt x="23582" y="15460"/>
                  <a:pt x="23558" y="15506"/>
                  <a:pt x="23512" y="15577"/>
                </a:cubicBezTo>
                <a:lnTo>
                  <a:pt x="23488" y="15577"/>
                </a:lnTo>
                <a:cubicBezTo>
                  <a:pt x="23395" y="15530"/>
                  <a:pt x="23302" y="15460"/>
                  <a:pt x="23208" y="15413"/>
                </a:cubicBezTo>
                <a:cubicBezTo>
                  <a:pt x="23185" y="15296"/>
                  <a:pt x="23185" y="15180"/>
                  <a:pt x="23161" y="15063"/>
                </a:cubicBezTo>
                <a:cubicBezTo>
                  <a:pt x="23255" y="15040"/>
                  <a:pt x="23348" y="15016"/>
                  <a:pt x="23442" y="14993"/>
                </a:cubicBezTo>
                <a:close/>
                <a:moveTo>
                  <a:pt x="6982" y="15544"/>
                </a:moveTo>
                <a:cubicBezTo>
                  <a:pt x="7114" y="15544"/>
                  <a:pt x="7246" y="15560"/>
                  <a:pt x="7378" y="15577"/>
                </a:cubicBezTo>
                <a:cubicBezTo>
                  <a:pt x="7425" y="15600"/>
                  <a:pt x="7448" y="15623"/>
                  <a:pt x="7472" y="15647"/>
                </a:cubicBezTo>
                <a:cubicBezTo>
                  <a:pt x="7261" y="15600"/>
                  <a:pt x="7051" y="15577"/>
                  <a:pt x="6818" y="15553"/>
                </a:cubicBezTo>
                <a:cubicBezTo>
                  <a:pt x="6872" y="15546"/>
                  <a:pt x="6927" y="15544"/>
                  <a:pt x="6982" y="15544"/>
                </a:cubicBezTo>
                <a:close/>
                <a:moveTo>
                  <a:pt x="24469" y="15273"/>
                </a:moveTo>
                <a:lnTo>
                  <a:pt x="24516" y="15343"/>
                </a:lnTo>
                <a:cubicBezTo>
                  <a:pt x="24399" y="15436"/>
                  <a:pt x="24259" y="15530"/>
                  <a:pt x="24142" y="15647"/>
                </a:cubicBezTo>
                <a:lnTo>
                  <a:pt x="24119" y="15553"/>
                </a:lnTo>
                <a:cubicBezTo>
                  <a:pt x="24235" y="15460"/>
                  <a:pt x="24352" y="15366"/>
                  <a:pt x="24469" y="15273"/>
                </a:cubicBezTo>
                <a:close/>
                <a:moveTo>
                  <a:pt x="11978" y="15693"/>
                </a:moveTo>
                <a:cubicBezTo>
                  <a:pt x="12048" y="15717"/>
                  <a:pt x="12141" y="15717"/>
                  <a:pt x="12211" y="15717"/>
                </a:cubicBezTo>
                <a:lnTo>
                  <a:pt x="12281" y="15810"/>
                </a:lnTo>
                <a:cubicBezTo>
                  <a:pt x="12164" y="15763"/>
                  <a:pt x="12071" y="15740"/>
                  <a:pt x="11978" y="15693"/>
                </a:cubicBezTo>
                <a:close/>
                <a:moveTo>
                  <a:pt x="34999" y="15670"/>
                </a:moveTo>
                <a:cubicBezTo>
                  <a:pt x="35069" y="15717"/>
                  <a:pt x="35139" y="15787"/>
                  <a:pt x="35232" y="15857"/>
                </a:cubicBezTo>
                <a:cubicBezTo>
                  <a:pt x="35092" y="15810"/>
                  <a:pt x="34929" y="15740"/>
                  <a:pt x="34789" y="15670"/>
                </a:cubicBezTo>
                <a:close/>
                <a:moveTo>
                  <a:pt x="42844" y="15577"/>
                </a:moveTo>
                <a:lnTo>
                  <a:pt x="43147" y="15600"/>
                </a:lnTo>
                <a:cubicBezTo>
                  <a:pt x="43077" y="15693"/>
                  <a:pt x="43007" y="15763"/>
                  <a:pt x="42937" y="15833"/>
                </a:cubicBezTo>
                <a:cubicBezTo>
                  <a:pt x="42937" y="15833"/>
                  <a:pt x="42914" y="15857"/>
                  <a:pt x="42891" y="15880"/>
                </a:cubicBezTo>
                <a:cubicBezTo>
                  <a:pt x="42727" y="15810"/>
                  <a:pt x="42564" y="15763"/>
                  <a:pt x="42400" y="15717"/>
                </a:cubicBezTo>
                <a:cubicBezTo>
                  <a:pt x="42564" y="15670"/>
                  <a:pt x="42704" y="15623"/>
                  <a:pt x="42844" y="15577"/>
                </a:cubicBezTo>
                <a:close/>
                <a:moveTo>
                  <a:pt x="19589" y="15086"/>
                </a:moveTo>
                <a:cubicBezTo>
                  <a:pt x="19589" y="15156"/>
                  <a:pt x="19566" y="15203"/>
                  <a:pt x="19566" y="15273"/>
                </a:cubicBezTo>
                <a:cubicBezTo>
                  <a:pt x="19542" y="15320"/>
                  <a:pt x="19542" y="15390"/>
                  <a:pt x="19519" y="15460"/>
                </a:cubicBezTo>
                <a:lnTo>
                  <a:pt x="19332" y="15623"/>
                </a:lnTo>
                <a:cubicBezTo>
                  <a:pt x="19239" y="15740"/>
                  <a:pt x="19122" y="15833"/>
                  <a:pt x="19005" y="15927"/>
                </a:cubicBezTo>
                <a:cubicBezTo>
                  <a:pt x="18935" y="15857"/>
                  <a:pt x="18889" y="15787"/>
                  <a:pt x="18842" y="15717"/>
                </a:cubicBezTo>
                <a:cubicBezTo>
                  <a:pt x="18819" y="15600"/>
                  <a:pt x="18842" y="15483"/>
                  <a:pt x="18842" y="15366"/>
                </a:cubicBezTo>
                <a:lnTo>
                  <a:pt x="18865" y="15366"/>
                </a:lnTo>
                <a:cubicBezTo>
                  <a:pt x="18935" y="15296"/>
                  <a:pt x="19029" y="15203"/>
                  <a:pt x="19122" y="15133"/>
                </a:cubicBezTo>
                <a:cubicBezTo>
                  <a:pt x="19286" y="15086"/>
                  <a:pt x="19426" y="15086"/>
                  <a:pt x="19589" y="15086"/>
                </a:cubicBezTo>
                <a:close/>
                <a:moveTo>
                  <a:pt x="24726" y="15647"/>
                </a:moveTo>
                <a:cubicBezTo>
                  <a:pt x="24791" y="15776"/>
                  <a:pt x="24856" y="15886"/>
                  <a:pt x="24921" y="15995"/>
                </a:cubicBezTo>
                <a:lnTo>
                  <a:pt x="24921" y="15995"/>
                </a:lnTo>
                <a:cubicBezTo>
                  <a:pt x="24761" y="15972"/>
                  <a:pt x="24581" y="15949"/>
                  <a:pt x="24422" y="15903"/>
                </a:cubicBezTo>
                <a:cubicBezTo>
                  <a:pt x="24539" y="15810"/>
                  <a:pt x="24632" y="15740"/>
                  <a:pt x="24726" y="15647"/>
                </a:cubicBezTo>
                <a:close/>
                <a:moveTo>
                  <a:pt x="8569" y="15530"/>
                </a:moveTo>
                <a:cubicBezTo>
                  <a:pt x="8662" y="15553"/>
                  <a:pt x="8756" y="15577"/>
                  <a:pt x="8849" y="15600"/>
                </a:cubicBezTo>
                <a:cubicBezTo>
                  <a:pt x="8966" y="15693"/>
                  <a:pt x="9059" y="15787"/>
                  <a:pt x="9176" y="15903"/>
                </a:cubicBezTo>
                <a:lnTo>
                  <a:pt x="9083" y="16043"/>
                </a:lnTo>
                <a:lnTo>
                  <a:pt x="8989" y="15973"/>
                </a:lnTo>
                <a:cubicBezTo>
                  <a:pt x="8849" y="15833"/>
                  <a:pt x="8709" y="15670"/>
                  <a:pt x="8569" y="15530"/>
                </a:cubicBezTo>
                <a:close/>
                <a:moveTo>
                  <a:pt x="25566" y="15133"/>
                </a:moveTo>
                <a:cubicBezTo>
                  <a:pt x="25706" y="15180"/>
                  <a:pt x="25846" y="15226"/>
                  <a:pt x="25987" y="15273"/>
                </a:cubicBezTo>
                <a:cubicBezTo>
                  <a:pt x="26080" y="15506"/>
                  <a:pt x="26173" y="15763"/>
                  <a:pt x="26243" y="15997"/>
                </a:cubicBezTo>
                <a:lnTo>
                  <a:pt x="26220" y="16020"/>
                </a:lnTo>
                <a:cubicBezTo>
                  <a:pt x="25940" y="16067"/>
                  <a:pt x="25636" y="16067"/>
                  <a:pt x="25356" y="16067"/>
                </a:cubicBezTo>
                <a:cubicBezTo>
                  <a:pt x="25239" y="15857"/>
                  <a:pt x="25123" y="15670"/>
                  <a:pt x="25006" y="15483"/>
                </a:cubicBezTo>
                <a:cubicBezTo>
                  <a:pt x="25169" y="15343"/>
                  <a:pt x="25356" y="15250"/>
                  <a:pt x="25566" y="15133"/>
                </a:cubicBezTo>
                <a:close/>
                <a:moveTo>
                  <a:pt x="38104" y="16020"/>
                </a:moveTo>
                <a:lnTo>
                  <a:pt x="38011" y="16067"/>
                </a:lnTo>
                <a:cubicBezTo>
                  <a:pt x="37894" y="16067"/>
                  <a:pt x="37777" y="16067"/>
                  <a:pt x="37661" y="16043"/>
                </a:cubicBezTo>
                <a:cubicBezTo>
                  <a:pt x="37801" y="16043"/>
                  <a:pt x="37941" y="16020"/>
                  <a:pt x="38104" y="16020"/>
                </a:cubicBezTo>
                <a:close/>
                <a:moveTo>
                  <a:pt x="13075" y="15740"/>
                </a:moveTo>
                <a:cubicBezTo>
                  <a:pt x="13122" y="15857"/>
                  <a:pt x="13215" y="15973"/>
                  <a:pt x="13285" y="16114"/>
                </a:cubicBezTo>
                <a:cubicBezTo>
                  <a:pt x="13145" y="16090"/>
                  <a:pt x="13005" y="16043"/>
                  <a:pt x="12842" y="16020"/>
                </a:cubicBezTo>
                <a:lnTo>
                  <a:pt x="12842" y="15997"/>
                </a:lnTo>
                <a:cubicBezTo>
                  <a:pt x="12795" y="15927"/>
                  <a:pt x="12725" y="15833"/>
                  <a:pt x="12655" y="15740"/>
                </a:cubicBezTo>
                <a:close/>
                <a:moveTo>
                  <a:pt x="29185" y="15436"/>
                </a:moveTo>
                <a:cubicBezTo>
                  <a:pt x="29255" y="15553"/>
                  <a:pt x="29325" y="15670"/>
                  <a:pt x="29372" y="15787"/>
                </a:cubicBezTo>
                <a:cubicBezTo>
                  <a:pt x="29395" y="15833"/>
                  <a:pt x="29395" y="15833"/>
                  <a:pt x="29372" y="15857"/>
                </a:cubicBezTo>
                <a:lnTo>
                  <a:pt x="29372" y="15880"/>
                </a:lnTo>
                <a:cubicBezTo>
                  <a:pt x="29349" y="15950"/>
                  <a:pt x="29325" y="16043"/>
                  <a:pt x="29325" y="16114"/>
                </a:cubicBezTo>
                <a:cubicBezTo>
                  <a:pt x="29255" y="16020"/>
                  <a:pt x="29185" y="15903"/>
                  <a:pt x="29139" y="15810"/>
                </a:cubicBezTo>
                <a:cubicBezTo>
                  <a:pt x="29162" y="15693"/>
                  <a:pt x="29162" y="15553"/>
                  <a:pt x="29185" y="15436"/>
                </a:cubicBezTo>
                <a:close/>
                <a:moveTo>
                  <a:pt x="43614" y="15670"/>
                </a:moveTo>
                <a:cubicBezTo>
                  <a:pt x="43895" y="15717"/>
                  <a:pt x="44151" y="15763"/>
                  <a:pt x="44408" y="15810"/>
                </a:cubicBezTo>
                <a:cubicBezTo>
                  <a:pt x="44291" y="15927"/>
                  <a:pt x="44151" y="16020"/>
                  <a:pt x="44011" y="16114"/>
                </a:cubicBezTo>
                <a:cubicBezTo>
                  <a:pt x="43806" y="16045"/>
                  <a:pt x="43601" y="15999"/>
                  <a:pt x="43374" y="15953"/>
                </a:cubicBezTo>
                <a:lnTo>
                  <a:pt x="43374" y="15953"/>
                </a:lnTo>
                <a:cubicBezTo>
                  <a:pt x="43462" y="15846"/>
                  <a:pt x="43548" y="15758"/>
                  <a:pt x="43614" y="15670"/>
                </a:cubicBezTo>
                <a:close/>
                <a:moveTo>
                  <a:pt x="30072" y="14713"/>
                </a:moveTo>
                <a:cubicBezTo>
                  <a:pt x="30166" y="14806"/>
                  <a:pt x="30259" y="14899"/>
                  <a:pt x="30376" y="14993"/>
                </a:cubicBezTo>
                <a:cubicBezTo>
                  <a:pt x="30469" y="15180"/>
                  <a:pt x="30563" y="15366"/>
                  <a:pt x="30633" y="15553"/>
                </a:cubicBezTo>
                <a:cubicBezTo>
                  <a:pt x="30680" y="15763"/>
                  <a:pt x="30680" y="15973"/>
                  <a:pt x="30656" y="16184"/>
                </a:cubicBezTo>
                <a:cubicBezTo>
                  <a:pt x="30423" y="15763"/>
                  <a:pt x="30166" y="15320"/>
                  <a:pt x="29886" y="14899"/>
                </a:cubicBezTo>
                <a:lnTo>
                  <a:pt x="29886" y="14713"/>
                </a:lnTo>
                <a:close/>
                <a:moveTo>
                  <a:pt x="14966" y="15413"/>
                </a:moveTo>
                <a:cubicBezTo>
                  <a:pt x="15223" y="15460"/>
                  <a:pt x="15480" y="15483"/>
                  <a:pt x="15713" y="15506"/>
                </a:cubicBezTo>
                <a:cubicBezTo>
                  <a:pt x="15713" y="15647"/>
                  <a:pt x="15713" y="15787"/>
                  <a:pt x="15713" y="15950"/>
                </a:cubicBezTo>
                <a:cubicBezTo>
                  <a:pt x="15573" y="16020"/>
                  <a:pt x="15457" y="16090"/>
                  <a:pt x="15316" y="16160"/>
                </a:cubicBezTo>
                <a:cubicBezTo>
                  <a:pt x="15083" y="16184"/>
                  <a:pt x="14850" y="16207"/>
                  <a:pt x="14639" y="16207"/>
                </a:cubicBezTo>
                <a:cubicBezTo>
                  <a:pt x="14523" y="16020"/>
                  <a:pt x="14406" y="15810"/>
                  <a:pt x="14313" y="15577"/>
                </a:cubicBezTo>
                <a:cubicBezTo>
                  <a:pt x="14546" y="15530"/>
                  <a:pt x="14756" y="15483"/>
                  <a:pt x="14966" y="15413"/>
                </a:cubicBezTo>
                <a:close/>
                <a:moveTo>
                  <a:pt x="20873" y="15740"/>
                </a:moveTo>
                <a:cubicBezTo>
                  <a:pt x="20873" y="15810"/>
                  <a:pt x="20897" y="15857"/>
                  <a:pt x="20920" y="15927"/>
                </a:cubicBezTo>
                <a:cubicBezTo>
                  <a:pt x="20897" y="16020"/>
                  <a:pt x="20850" y="16114"/>
                  <a:pt x="20803" y="16207"/>
                </a:cubicBezTo>
                <a:cubicBezTo>
                  <a:pt x="20780" y="16090"/>
                  <a:pt x="20757" y="15997"/>
                  <a:pt x="20757" y="15880"/>
                </a:cubicBezTo>
                <a:lnTo>
                  <a:pt x="20873" y="15740"/>
                </a:lnTo>
                <a:close/>
                <a:moveTo>
                  <a:pt x="13939" y="15670"/>
                </a:moveTo>
                <a:cubicBezTo>
                  <a:pt x="14009" y="15857"/>
                  <a:pt x="14102" y="16043"/>
                  <a:pt x="14196" y="16230"/>
                </a:cubicBezTo>
                <a:cubicBezTo>
                  <a:pt x="14056" y="16207"/>
                  <a:pt x="13916" y="16207"/>
                  <a:pt x="13752" y="16184"/>
                </a:cubicBezTo>
                <a:cubicBezTo>
                  <a:pt x="13659" y="16020"/>
                  <a:pt x="13565" y="15880"/>
                  <a:pt x="13472" y="15717"/>
                </a:cubicBezTo>
                <a:lnTo>
                  <a:pt x="13635" y="15717"/>
                </a:lnTo>
                <a:lnTo>
                  <a:pt x="13939" y="15670"/>
                </a:lnTo>
                <a:close/>
                <a:moveTo>
                  <a:pt x="31497" y="15063"/>
                </a:moveTo>
                <a:lnTo>
                  <a:pt x="31497" y="15063"/>
                </a:lnTo>
                <a:cubicBezTo>
                  <a:pt x="31754" y="15180"/>
                  <a:pt x="31987" y="15343"/>
                  <a:pt x="32221" y="15506"/>
                </a:cubicBezTo>
                <a:cubicBezTo>
                  <a:pt x="32314" y="15763"/>
                  <a:pt x="32384" y="16020"/>
                  <a:pt x="32431" y="16277"/>
                </a:cubicBezTo>
                <a:cubicBezTo>
                  <a:pt x="32361" y="16230"/>
                  <a:pt x="32291" y="16184"/>
                  <a:pt x="32221" y="16137"/>
                </a:cubicBezTo>
                <a:cubicBezTo>
                  <a:pt x="32057" y="15880"/>
                  <a:pt x="31847" y="15647"/>
                  <a:pt x="31637" y="15436"/>
                </a:cubicBezTo>
                <a:cubicBezTo>
                  <a:pt x="31590" y="15296"/>
                  <a:pt x="31543" y="15180"/>
                  <a:pt x="31497" y="15063"/>
                </a:cubicBezTo>
                <a:close/>
                <a:moveTo>
                  <a:pt x="31053" y="15600"/>
                </a:moveTo>
                <a:lnTo>
                  <a:pt x="31263" y="15763"/>
                </a:lnTo>
                <a:lnTo>
                  <a:pt x="31473" y="15903"/>
                </a:lnTo>
                <a:cubicBezTo>
                  <a:pt x="31520" y="16043"/>
                  <a:pt x="31543" y="16207"/>
                  <a:pt x="31567" y="16347"/>
                </a:cubicBezTo>
                <a:lnTo>
                  <a:pt x="31287" y="16277"/>
                </a:lnTo>
                <a:cubicBezTo>
                  <a:pt x="31217" y="16043"/>
                  <a:pt x="31146" y="15810"/>
                  <a:pt x="31053" y="15600"/>
                </a:cubicBezTo>
                <a:close/>
                <a:moveTo>
                  <a:pt x="41256" y="16103"/>
                </a:moveTo>
                <a:cubicBezTo>
                  <a:pt x="41311" y="16103"/>
                  <a:pt x="41365" y="16106"/>
                  <a:pt x="41420" y="16114"/>
                </a:cubicBezTo>
                <a:cubicBezTo>
                  <a:pt x="41303" y="16207"/>
                  <a:pt x="41186" y="16300"/>
                  <a:pt x="41069" y="16394"/>
                </a:cubicBezTo>
                <a:cubicBezTo>
                  <a:pt x="40953" y="16324"/>
                  <a:pt x="40859" y="16277"/>
                  <a:pt x="40743" y="16230"/>
                </a:cubicBezTo>
                <a:lnTo>
                  <a:pt x="40929" y="16114"/>
                </a:lnTo>
                <a:cubicBezTo>
                  <a:pt x="41038" y="16114"/>
                  <a:pt x="41147" y="16103"/>
                  <a:pt x="41256" y="16103"/>
                </a:cubicBezTo>
                <a:close/>
                <a:moveTo>
                  <a:pt x="5277" y="16254"/>
                </a:moveTo>
                <a:lnTo>
                  <a:pt x="5277" y="16254"/>
                </a:lnTo>
                <a:cubicBezTo>
                  <a:pt x="5277" y="16254"/>
                  <a:pt x="5253" y="16277"/>
                  <a:pt x="5253" y="16277"/>
                </a:cubicBezTo>
                <a:cubicBezTo>
                  <a:pt x="5043" y="16324"/>
                  <a:pt x="4833" y="16370"/>
                  <a:pt x="4623" y="16440"/>
                </a:cubicBezTo>
                <a:lnTo>
                  <a:pt x="4693" y="16394"/>
                </a:lnTo>
                <a:cubicBezTo>
                  <a:pt x="4880" y="16324"/>
                  <a:pt x="5090" y="16277"/>
                  <a:pt x="5277" y="16254"/>
                </a:cubicBezTo>
                <a:close/>
                <a:moveTo>
                  <a:pt x="42237" y="16137"/>
                </a:moveTo>
                <a:lnTo>
                  <a:pt x="42540" y="16184"/>
                </a:lnTo>
                <a:cubicBezTo>
                  <a:pt x="42400" y="16277"/>
                  <a:pt x="42260" y="16370"/>
                  <a:pt x="42120" y="16464"/>
                </a:cubicBezTo>
                <a:cubicBezTo>
                  <a:pt x="42143" y="16347"/>
                  <a:pt x="42190" y="16254"/>
                  <a:pt x="42237" y="16137"/>
                </a:cubicBezTo>
                <a:close/>
                <a:moveTo>
                  <a:pt x="22671" y="15483"/>
                </a:moveTo>
                <a:lnTo>
                  <a:pt x="22905" y="15647"/>
                </a:lnTo>
                <a:cubicBezTo>
                  <a:pt x="22928" y="15810"/>
                  <a:pt x="22975" y="15973"/>
                  <a:pt x="23021" y="16160"/>
                </a:cubicBezTo>
                <a:cubicBezTo>
                  <a:pt x="22928" y="16254"/>
                  <a:pt x="22835" y="16370"/>
                  <a:pt x="22718" y="16487"/>
                </a:cubicBezTo>
                <a:cubicBezTo>
                  <a:pt x="22624" y="16440"/>
                  <a:pt x="22508" y="16370"/>
                  <a:pt x="22391" y="16300"/>
                </a:cubicBezTo>
                <a:lnTo>
                  <a:pt x="22414" y="16277"/>
                </a:lnTo>
                <a:cubicBezTo>
                  <a:pt x="22414" y="16207"/>
                  <a:pt x="22391" y="16160"/>
                  <a:pt x="22391" y="16114"/>
                </a:cubicBezTo>
                <a:cubicBezTo>
                  <a:pt x="22461" y="15903"/>
                  <a:pt x="22554" y="15693"/>
                  <a:pt x="22671" y="15483"/>
                </a:cubicBezTo>
                <a:close/>
                <a:moveTo>
                  <a:pt x="41887" y="16114"/>
                </a:moveTo>
                <a:cubicBezTo>
                  <a:pt x="41840" y="16254"/>
                  <a:pt x="41793" y="16370"/>
                  <a:pt x="41747" y="16487"/>
                </a:cubicBezTo>
                <a:lnTo>
                  <a:pt x="41653" y="16464"/>
                </a:lnTo>
                <a:cubicBezTo>
                  <a:pt x="41723" y="16347"/>
                  <a:pt x="41770" y="16230"/>
                  <a:pt x="41840" y="16114"/>
                </a:cubicBezTo>
                <a:close/>
                <a:moveTo>
                  <a:pt x="7495" y="16394"/>
                </a:moveTo>
                <a:cubicBezTo>
                  <a:pt x="7542" y="16417"/>
                  <a:pt x="7565" y="16440"/>
                  <a:pt x="7612" y="16464"/>
                </a:cubicBezTo>
                <a:lnTo>
                  <a:pt x="7308" y="16510"/>
                </a:lnTo>
                <a:lnTo>
                  <a:pt x="7005" y="16440"/>
                </a:lnTo>
                <a:cubicBezTo>
                  <a:pt x="7168" y="16417"/>
                  <a:pt x="7331" y="16394"/>
                  <a:pt x="7495" y="16394"/>
                </a:cubicBezTo>
                <a:close/>
                <a:moveTo>
                  <a:pt x="27504" y="16067"/>
                </a:moveTo>
                <a:cubicBezTo>
                  <a:pt x="27644" y="16184"/>
                  <a:pt x="27784" y="16277"/>
                  <a:pt x="27901" y="16394"/>
                </a:cubicBezTo>
                <a:lnTo>
                  <a:pt x="27504" y="16510"/>
                </a:lnTo>
                <a:cubicBezTo>
                  <a:pt x="27434" y="16394"/>
                  <a:pt x="27364" y="16277"/>
                  <a:pt x="27294" y="16160"/>
                </a:cubicBezTo>
                <a:lnTo>
                  <a:pt x="27504" y="16067"/>
                </a:lnTo>
                <a:close/>
                <a:moveTo>
                  <a:pt x="9456" y="16137"/>
                </a:moveTo>
                <a:cubicBezTo>
                  <a:pt x="9643" y="16277"/>
                  <a:pt x="9830" y="16417"/>
                  <a:pt x="10040" y="16534"/>
                </a:cubicBezTo>
                <a:cubicBezTo>
                  <a:pt x="9853" y="16487"/>
                  <a:pt x="9666" y="16464"/>
                  <a:pt x="9503" y="16440"/>
                </a:cubicBezTo>
                <a:lnTo>
                  <a:pt x="9433" y="16370"/>
                </a:lnTo>
                <a:cubicBezTo>
                  <a:pt x="9411" y="16348"/>
                  <a:pt x="9389" y="16305"/>
                  <a:pt x="9347" y="16281"/>
                </a:cubicBezTo>
                <a:lnTo>
                  <a:pt x="9347" y="16281"/>
                </a:lnTo>
                <a:cubicBezTo>
                  <a:pt x="9372" y="16221"/>
                  <a:pt x="9414" y="16179"/>
                  <a:pt x="9456" y="16137"/>
                </a:cubicBezTo>
                <a:close/>
                <a:moveTo>
                  <a:pt x="13285" y="16487"/>
                </a:moveTo>
                <a:lnTo>
                  <a:pt x="13565" y="16534"/>
                </a:lnTo>
                <a:cubicBezTo>
                  <a:pt x="13589" y="16557"/>
                  <a:pt x="13589" y="16581"/>
                  <a:pt x="13612" y="16604"/>
                </a:cubicBezTo>
                <a:cubicBezTo>
                  <a:pt x="13519" y="16581"/>
                  <a:pt x="13425" y="16581"/>
                  <a:pt x="13332" y="16557"/>
                </a:cubicBezTo>
                <a:lnTo>
                  <a:pt x="13285" y="16487"/>
                </a:lnTo>
                <a:close/>
                <a:moveTo>
                  <a:pt x="19472" y="16020"/>
                </a:moveTo>
                <a:cubicBezTo>
                  <a:pt x="19449" y="16207"/>
                  <a:pt x="19449" y="16417"/>
                  <a:pt x="19472" y="16604"/>
                </a:cubicBezTo>
                <a:cubicBezTo>
                  <a:pt x="19402" y="16510"/>
                  <a:pt x="19356" y="16394"/>
                  <a:pt x="19286" y="16300"/>
                </a:cubicBezTo>
                <a:lnTo>
                  <a:pt x="19262" y="16230"/>
                </a:lnTo>
                <a:lnTo>
                  <a:pt x="19472" y="16020"/>
                </a:lnTo>
                <a:close/>
                <a:moveTo>
                  <a:pt x="15690" y="16440"/>
                </a:moveTo>
                <a:lnTo>
                  <a:pt x="15690" y="16557"/>
                </a:lnTo>
                <a:lnTo>
                  <a:pt x="15643" y="16581"/>
                </a:lnTo>
                <a:cubicBezTo>
                  <a:pt x="15457" y="16604"/>
                  <a:pt x="15270" y="16627"/>
                  <a:pt x="15083" y="16651"/>
                </a:cubicBezTo>
                <a:cubicBezTo>
                  <a:pt x="15223" y="16604"/>
                  <a:pt x="15340" y="16534"/>
                  <a:pt x="15457" y="16487"/>
                </a:cubicBezTo>
                <a:lnTo>
                  <a:pt x="15690" y="16440"/>
                </a:lnTo>
                <a:close/>
                <a:moveTo>
                  <a:pt x="18212" y="15857"/>
                </a:moveTo>
                <a:cubicBezTo>
                  <a:pt x="18212" y="16067"/>
                  <a:pt x="18212" y="16277"/>
                  <a:pt x="18235" y="16464"/>
                </a:cubicBezTo>
                <a:cubicBezTo>
                  <a:pt x="18118" y="16534"/>
                  <a:pt x="18025" y="16581"/>
                  <a:pt x="17908" y="16651"/>
                </a:cubicBezTo>
                <a:cubicBezTo>
                  <a:pt x="17791" y="16510"/>
                  <a:pt x="17675" y="16394"/>
                  <a:pt x="17581" y="16254"/>
                </a:cubicBezTo>
                <a:cubicBezTo>
                  <a:pt x="17698" y="16184"/>
                  <a:pt x="17815" y="16114"/>
                  <a:pt x="17955" y="16043"/>
                </a:cubicBezTo>
                <a:cubicBezTo>
                  <a:pt x="18048" y="15973"/>
                  <a:pt x="18142" y="15927"/>
                  <a:pt x="18212" y="15857"/>
                </a:cubicBezTo>
                <a:close/>
                <a:moveTo>
                  <a:pt x="25800" y="16464"/>
                </a:moveTo>
                <a:cubicBezTo>
                  <a:pt x="25753" y="16510"/>
                  <a:pt x="25683" y="16581"/>
                  <a:pt x="25636" y="16627"/>
                </a:cubicBezTo>
                <a:lnTo>
                  <a:pt x="25636" y="16651"/>
                </a:lnTo>
                <a:lnTo>
                  <a:pt x="25566" y="16464"/>
                </a:lnTo>
                <a:close/>
                <a:moveTo>
                  <a:pt x="26734" y="16324"/>
                </a:moveTo>
                <a:cubicBezTo>
                  <a:pt x="26804" y="16440"/>
                  <a:pt x="26850" y="16557"/>
                  <a:pt x="26897" y="16697"/>
                </a:cubicBezTo>
                <a:lnTo>
                  <a:pt x="26757" y="16721"/>
                </a:lnTo>
                <a:cubicBezTo>
                  <a:pt x="26734" y="16581"/>
                  <a:pt x="26710" y="16464"/>
                  <a:pt x="26687" y="16324"/>
                </a:cubicBezTo>
                <a:close/>
                <a:moveTo>
                  <a:pt x="43031" y="16277"/>
                </a:moveTo>
                <a:cubicBezTo>
                  <a:pt x="43171" y="16347"/>
                  <a:pt x="43311" y="16394"/>
                  <a:pt x="43451" y="16440"/>
                </a:cubicBezTo>
                <a:cubicBezTo>
                  <a:pt x="43194" y="16557"/>
                  <a:pt x="42937" y="16674"/>
                  <a:pt x="42680" y="16744"/>
                </a:cubicBezTo>
                <a:cubicBezTo>
                  <a:pt x="42610" y="16721"/>
                  <a:pt x="42540" y="16697"/>
                  <a:pt x="42494" y="16674"/>
                </a:cubicBezTo>
                <a:cubicBezTo>
                  <a:pt x="42680" y="16557"/>
                  <a:pt x="42867" y="16440"/>
                  <a:pt x="43031" y="16277"/>
                </a:cubicBezTo>
                <a:close/>
                <a:moveTo>
                  <a:pt x="21691" y="16160"/>
                </a:moveTo>
                <a:lnTo>
                  <a:pt x="21761" y="16230"/>
                </a:lnTo>
                <a:cubicBezTo>
                  <a:pt x="21807" y="16300"/>
                  <a:pt x="21831" y="16347"/>
                  <a:pt x="21854" y="16394"/>
                </a:cubicBezTo>
                <a:cubicBezTo>
                  <a:pt x="21877" y="16510"/>
                  <a:pt x="21877" y="16604"/>
                  <a:pt x="21901" y="16721"/>
                </a:cubicBezTo>
                <a:lnTo>
                  <a:pt x="21901" y="16814"/>
                </a:lnTo>
                <a:cubicBezTo>
                  <a:pt x="21807" y="16604"/>
                  <a:pt x="21737" y="16394"/>
                  <a:pt x="21667" y="16160"/>
                </a:cubicBezTo>
                <a:close/>
                <a:moveTo>
                  <a:pt x="5907" y="16721"/>
                </a:moveTo>
                <a:lnTo>
                  <a:pt x="5837" y="16791"/>
                </a:lnTo>
                <a:lnTo>
                  <a:pt x="5790" y="16861"/>
                </a:lnTo>
                <a:lnTo>
                  <a:pt x="5650" y="16861"/>
                </a:lnTo>
                <a:cubicBezTo>
                  <a:pt x="5697" y="16814"/>
                  <a:pt x="5720" y="16767"/>
                  <a:pt x="5767" y="16721"/>
                </a:cubicBezTo>
                <a:close/>
                <a:moveTo>
                  <a:pt x="20336" y="16417"/>
                </a:moveTo>
                <a:cubicBezTo>
                  <a:pt x="20383" y="16534"/>
                  <a:pt x="20430" y="16651"/>
                  <a:pt x="20476" y="16767"/>
                </a:cubicBezTo>
                <a:lnTo>
                  <a:pt x="20383" y="16907"/>
                </a:lnTo>
                <a:cubicBezTo>
                  <a:pt x="20336" y="16744"/>
                  <a:pt x="20336" y="16581"/>
                  <a:pt x="20336" y="16417"/>
                </a:cubicBezTo>
                <a:close/>
                <a:moveTo>
                  <a:pt x="12546" y="16708"/>
                </a:moveTo>
                <a:lnTo>
                  <a:pt x="12546" y="16708"/>
                </a:lnTo>
                <a:cubicBezTo>
                  <a:pt x="12743" y="16774"/>
                  <a:pt x="12921" y="16840"/>
                  <a:pt x="13098" y="16884"/>
                </a:cubicBezTo>
                <a:lnTo>
                  <a:pt x="12772" y="16931"/>
                </a:lnTo>
                <a:cubicBezTo>
                  <a:pt x="12682" y="16863"/>
                  <a:pt x="12613" y="16796"/>
                  <a:pt x="12546" y="16708"/>
                </a:cubicBezTo>
                <a:close/>
                <a:moveTo>
                  <a:pt x="17394" y="16651"/>
                </a:moveTo>
                <a:lnTo>
                  <a:pt x="17558" y="16837"/>
                </a:lnTo>
                <a:cubicBezTo>
                  <a:pt x="17511" y="16861"/>
                  <a:pt x="17441" y="16907"/>
                  <a:pt x="17371" y="16931"/>
                </a:cubicBezTo>
                <a:lnTo>
                  <a:pt x="17371" y="16674"/>
                </a:lnTo>
                <a:lnTo>
                  <a:pt x="17394" y="16651"/>
                </a:lnTo>
                <a:close/>
                <a:moveTo>
                  <a:pt x="18982" y="16487"/>
                </a:moveTo>
                <a:cubicBezTo>
                  <a:pt x="19076" y="16604"/>
                  <a:pt x="19146" y="16744"/>
                  <a:pt x="19216" y="16884"/>
                </a:cubicBezTo>
                <a:lnTo>
                  <a:pt x="19076" y="17001"/>
                </a:lnTo>
                <a:cubicBezTo>
                  <a:pt x="19029" y="16837"/>
                  <a:pt x="18982" y="16674"/>
                  <a:pt x="18935" y="16510"/>
                </a:cubicBezTo>
                <a:lnTo>
                  <a:pt x="18982" y="16487"/>
                </a:lnTo>
                <a:close/>
                <a:moveTo>
                  <a:pt x="4086" y="16604"/>
                </a:moveTo>
                <a:lnTo>
                  <a:pt x="4086" y="16604"/>
                </a:lnTo>
                <a:cubicBezTo>
                  <a:pt x="4039" y="16674"/>
                  <a:pt x="3993" y="16744"/>
                  <a:pt x="3946" y="16791"/>
                </a:cubicBezTo>
                <a:cubicBezTo>
                  <a:pt x="3853" y="16861"/>
                  <a:pt x="3759" y="16954"/>
                  <a:pt x="3666" y="17024"/>
                </a:cubicBezTo>
                <a:cubicBezTo>
                  <a:pt x="3783" y="16907"/>
                  <a:pt x="3876" y="16767"/>
                  <a:pt x="3993" y="16651"/>
                </a:cubicBezTo>
                <a:lnTo>
                  <a:pt x="4086" y="16604"/>
                </a:lnTo>
                <a:close/>
                <a:moveTo>
                  <a:pt x="30960" y="16651"/>
                </a:moveTo>
                <a:lnTo>
                  <a:pt x="31006" y="16674"/>
                </a:lnTo>
                <a:cubicBezTo>
                  <a:pt x="31030" y="16814"/>
                  <a:pt x="31076" y="16954"/>
                  <a:pt x="31100" y="17118"/>
                </a:cubicBezTo>
                <a:cubicBezTo>
                  <a:pt x="31053" y="17001"/>
                  <a:pt x="30983" y="16884"/>
                  <a:pt x="30936" y="16767"/>
                </a:cubicBezTo>
                <a:lnTo>
                  <a:pt x="30960" y="16651"/>
                </a:lnTo>
                <a:close/>
                <a:moveTo>
                  <a:pt x="16998" y="16557"/>
                </a:moveTo>
                <a:lnTo>
                  <a:pt x="16998" y="16744"/>
                </a:lnTo>
                <a:cubicBezTo>
                  <a:pt x="16951" y="16884"/>
                  <a:pt x="16928" y="17001"/>
                  <a:pt x="16881" y="17141"/>
                </a:cubicBezTo>
                <a:cubicBezTo>
                  <a:pt x="16857" y="17001"/>
                  <a:pt x="16834" y="16837"/>
                  <a:pt x="16811" y="16697"/>
                </a:cubicBezTo>
                <a:lnTo>
                  <a:pt x="16974" y="16581"/>
                </a:lnTo>
                <a:lnTo>
                  <a:pt x="16998" y="16557"/>
                </a:lnTo>
                <a:close/>
                <a:moveTo>
                  <a:pt x="26337" y="16417"/>
                </a:moveTo>
                <a:cubicBezTo>
                  <a:pt x="26383" y="16557"/>
                  <a:pt x="26383" y="16721"/>
                  <a:pt x="26407" y="16884"/>
                </a:cubicBezTo>
                <a:cubicBezTo>
                  <a:pt x="26197" y="16954"/>
                  <a:pt x="26010" y="17047"/>
                  <a:pt x="25823" y="17141"/>
                </a:cubicBezTo>
                <a:cubicBezTo>
                  <a:pt x="25823" y="17094"/>
                  <a:pt x="25800" y="17071"/>
                  <a:pt x="25800" y="17047"/>
                </a:cubicBezTo>
                <a:cubicBezTo>
                  <a:pt x="25963" y="16814"/>
                  <a:pt x="26150" y="16604"/>
                  <a:pt x="26337" y="16417"/>
                </a:cubicBezTo>
                <a:close/>
                <a:moveTo>
                  <a:pt x="23955" y="16347"/>
                </a:moveTo>
                <a:cubicBezTo>
                  <a:pt x="24049" y="16627"/>
                  <a:pt x="24119" y="16931"/>
                  <a:pt x="24189" y="17234"/>
                </a:cubicBezTo>
                <a:cubicBezTo>
                  <a:pt x="24002" y="17164"/>
                  <a:pt x="23839" y="17094"/>
                  <a:pt x="23675" y="17024"/>
                </a:cubicBezTo>
                <a:lnTo>
                  <a:pt x="23605" y="16884"/>
                </a:lnTo>
                <a:cubicBezTo>
                  <a:pt x="23652" y="16767"/>
                  <a:pt x="23698" y="16674"/>
                  <a:pt x="23745" y="16557"/>
                </a:cubicBezTo>
                <a:lnTo>
                  <a:pt x="23955" y="16347"/>
                </a:lnTo>
                <a:close/>
                <a:moveTo>
                  <a:pt x="27994" y="16814"/>
                </a:moveTo>
                <a:cubicBezTo>
                  <a:pt x="27994" y="16931"/>
                  <a:pt x="27971" y="17047"/>
                  <a:pt x="27948" y="17164"/>
                </a:cubicBezTo>
                <a:lnTo>
                  <a:pt x="27831" y="17234"/>
                </a:lnTo>
                <a:cubicBezTo>
                  <a:pt x="27784" y="17118"/>
                  <a:pt x="27738" y="17001"/>
                  <a:pt x="27668" y="16884"/>
                </a:cubicBezTo>
                <a:lnTo>
                  <a:pt x="27691" y="16884"/>
                </a:lnTo>
                <a:lnTo>
                  <a:pt x="27994" y="16814"/>
                </a:lnTo>
                <a:close/>
                <a:moveTo>
                  <a:pt x="15760" y="16954"/>
                </a:moveTo>
                <a:lnTo>
                  <a:pt x="15760" y="17094"/>
                </a:lnTo>
                <a:cubicBezTo>
                  <a:pt x="15643" y="17141"/>
                  <a:pt x="15527" y="17211"/>
                  <a:pt x="15410" y="17258"/>
                </a:cubicBezTo>
                <a:cubicBezTo>
                  <a:pt x="15363" y="17211"/>
                  <a:pt x="15316" y="17164"/>
                  <a:pt x="15270" y="17094"/>
                </a:cubicBezTo>
                <a:cubicBezTo>
                  <a:pt x="15363" y="17071"/>
                  <a:pt x="15457" y="17024"/>
                  <a:pt x="15550" y="16977"/>
                </a:cubicBezTo>
                <a:lnTo>
                  <a:pt x="15760" y="16954"/>
                </a:lnTo>
                <a:close/>
                <a:moveTo>
                  <a:pt x="29746" y="16604"/>
                </a:moveTo>
                <a:cubicBezTo>
                  <a:pt x="29816" y="16837"/>
                  <a:pt x="29862" y="17094"/>
                  <a:pt x="29886" y="17351"/>
                </a:cubicBezTo>
                <a:cubicBezTo>
                  <a:pt x="29792" y="17094"/>
                  <a:pt x="29699" y="16861"/>
                  <a:pt x="29606" y="16627"/>
                </a:cubicBezTo>
                <a:lnTo>
                  <a:pt x="29606" y="16604"/>
                </a:lnTo>
                <a:close/>
                <a:moveTo>
                  <a:pt x="31987" y="16884"/>
                </a:moveTo>
                <a:lnTo>
                  <a:pt x="31987" y="16884"/>
                </a:lnTo>
                <a:cubicBezTo>
                  <a:pt x="32104" y="16931"/>
                  <a:pt x="32244" y="16977"/>
                  <a:pt x="32361" y="17047"/>
                </a:cubicBezTo>
                <a:cubicBezTo>
                  <a:pt x="32407" y="17118"/>
                  <a:pt x="32431" y="17211"/>
                  <a:pt x="32477" y="17281"/>
                </a:cubicBezTo>
                <a:lnTo>
                  <a:pt x="32337" y="17374"/>
                </a:lnTo>
                <a:lnTo>
                  <a:pt x="32010" y="17421"/>
                </a:lnTo>
                <a:cubicBezTo>
                  <a:pt x="32010" y="17258"/>
                  <a:pt x="32010" y="17071"/>
                  <a:pt x="31987" y="16884"/>
                </a:cubicBezTo>
                <a:close/>
                <a:moveTo>
                  <a:pt x="14873" y="17234"/>
                </a:moveTo>
                <a:cubicBezTo>
                  <a:pt x="14920" y="17281"/>
                  <a:pt x="14966" y="17351"/>
                  <a:pt x="15013" y="17421"/>
                </a:cubicBezTo>
                <a:lnTo>
                  <a:pt x="14779" y="17491"/>
                </a:lnTo>
                <a:cubicBezTo>
                  <a:pt x="14733" y="17421"/>
                  <a:pt x="14686" y="17351"/>
                  <a:pt x="14616" y="17304"/>
                </a:cubicBezTo>
                <a:cubicBezTo>
                  <a:pt x="14709" y="17281"/>
                  <a:pt x="14779" y="17258"/>
                  <a:pt x="14873" y="17234"/>
                </a:cubicBezTo>
                <a:close/>
                <a:moveTo>
                  <a:pt x="24376" y="16324"/>
                </a:moveTo>
                <a:cubicBezTo>
                  <a:pt x="24632" y="16394"/>
                  <a:pt x="24889" y="16417"/>
                  <a:pt x="25146" y="16440"/>
                </a:cubicBezTo>
                <a:cubicBezTo>
                  <a:pt x="25239" y="16627"/>
                  <a:pt x="25309" y="16814"/>
                  <a:pt x="25380" y="17001"/>
                </a:cubicBezTo>
                <a:cubicBezTo>
                  <a:pt x="25263" y="17164"/>
                  <a:pt x="25146" y="17328"/>
                  <a:pt x="25053" y="17491"/>
                </a:cubicBezTo>
                <a:cubicBezTo>
                  <a:pt x="24913" y="17444"/>
                  <a:pt x="24772" y="17421"/>
                  <a:pt x="24632" y="17374"/>
                </a:cubicBezTo>
                <a:lnTo>
                  <a:pt x="24632" y="17398"/>
                </a:lnTo>
                <a:cubicBezTo>
                  <a:pt x="24609" y="17281"/>
                  <a:pt x="24586" y="17164"/>
                  <a:pt x="24562" y="17071"/>
                </a:cubicBezTo>
                <a:cubicBezTo>
                  <a:pt x="24516" y="16814"/>
                  <a:pt x="24446" y="16557"/>
                  <a:pt x="24376" y="16324"/>
                </a:cubicBezTo>
                <a:close/>
                <a:moveTo>
                  <a:pt x="30166" y="16604"/>
                </a:moveTo>
                <a:cubicBezTo>
                  <a:pt x="30259" y="16791"/>
                  <a:pt x="30329" y="17001"/>
                  <a:pt x="30376" y="17211"/>
                </a:cubicBezTo>
                <a:cubicBezTo>
                  <a:pt x="30329" y="17304"/>
                  <a:pt x="30283" y="17398"/>
                  <a:pt x="30236" y="17491"/>
                </a:cubicBezTo>
                <a:cubicBezTo>
                  <a:pt x="30236" y="17188"/>
                  <a:pt x="30189" y="16884"/>
                  <a:pt x="30119" y="16604"/>
                </a:cubicBezTo>
                <a:close/>
                <a:moveTo>
                  <a:pt x="7378" y="17398"/>
                </a:moveTo>
                <a:lnTo>
                  <a:pt x="7565" y="17468"/>
                </a:lnTo>
                <a:lnTo>
                  <a:pt x="7752" y="17514"/>
                </a:lnTo>
                <a:cubicBezTo>
                  <a:pt x="7658" y="17491"/>
                  <a:pt x="7542" y="17491"/>
                  <a:pt x="7448" y="17491"/>
                </a:cubicBezTo>
                <a:lnTo>
                  <a:pt x="7331" y="17421"/>
                </a:lnTo>
                <a:lnTo>
                  <a:pt x="7378" y="17398"/>
                </a:lnTo>
                <a:close/>
                <a:moveTo>
                  <a:pt x="31427" y="16744"/>
                </a:moveTo>
                <a:lnTo>
                  <a:pt x="31660" y="16791"/>
                </a:lnTo>
                <a:cubicBezTo>
                  <a:pt x="31660" y="16907"/>
                  <a:pt x="31683" y="17024"/>
                  <a:pt x="31707" y="17141"/>
                </a:cubicBezTo>
                <a:cubicBezTo>
                  <a:pt x="31707" y="17258"/>
                  <a:pt x="31707" y="17374"/>
                  <a:pt x="31707" y="17468"/>
                </a:cubicBezTo>
                <a:lnTo>
                  <a:pt x="31543" y="17514"/>
                </a:lnTo>
                <a:lnTo>
                  <a:pt x="31543" y="17444"/>
                </a:lnTo>
                <a:cubicBezTo>
                  <a:pt x="31520" y="17211"/>
                  <a:pt x="31473" y="16954"/>
                  <a:pt x="31427" y="16744"/>
                </a:cubicBezTo>
                <a:close/>
                <a:moveTo>
                  <a:pt x="13822" y="17421"/>
                </a:moveTo>
                <a:lnTo>
                  <a:pt x="13962" y="17538"/>
                </a:lnTo>
                <a:cubicBezTo>
                  <a:pt x="13799" y="17514"/>
                  <a:pt x="13635" y="17491"/>
                  <a:pt x="13495" y="17468"/>
                </a:cubicBezTo>
                <a:cubicBezTo>
                  <a:pt x="13612" y="17468"/>
                  <a:pt x="13705" y="17444"/>
                  <a:pt x="13822" y="17444"/>
                </a:cubicBezTo>
                <a:lnTo>
                  <a:pt x="13822" y="17421"/>
                </a:lnTo>
                <a:close/>
                <a:moveTo>
                  <a:pt x="27014" y="17071"/>
                </a:moveTo>
                <a:cubicBezTo>
                  <a:pt x="27037" y="17211"/>
                  <a:pt x="27061" y="17374"/>
                  <a:pt x="27084" y="17514"/>
                </a:cubicBezTo>
                <a:cubicBezTo>
                  <a:pt x="26991" y="17538"/>
                  <a:pt x="26874" y="17561"/>
                  <a:pt x="26780" y="17561"/>
                </a:cubicBezTo>
                <a:cubicBezTo>
                  <a:pt x="26804" y="17421"/>
                  <a:pt x="26804" y="17281"/>
                  <a:pt x="26804" y="17141"/>
                </a:cubicBezTo>
                <a:lnTo>
                  <a:pt x="26780" y="17141"/>
                </a:lnTo>
                <a:lnTo>
                  <a:pt x="27014" y="17071"/>
                </a:lnTo>
                <a:close/>
                <a:moveTo>
                  <a:pt x="44852" y="15880"/>
                </a:moveTo>
                <a:cubicBezTo>
                  <a:pt x="45015" y="15927"/>
                  <a:pt x="45202" y="15973"/>
                  <a:pt x="45365" y="16020"/>
                </a:cubicBezTo>
                <a:cubicBezTo>
                  <a:pt x="46323" y="16300"/>
                  <a:pt x="46696" y="16884"/>
                  <a:pt x="46766" y="17584"/>
                </a:cubicBezTo>
                <a:cubicBezTo>
                  <a:pt x="46183" y="17094"/>
                  <a:pt x="45529" y="16674"/>
                  <a:pt x="44805" y="16394"/>
                </a:cubicBezTo>
                <a:cubicBezTo>
                  <a:pt x="44688" y="16347"/>
                  <a:pt x="44572" y="16300"/>
                  <a:pt x="44432" y="16254"/>
                </a:cubicBezTo>
                <a:cubicBezTo>
                  <a:pt x="44572" y="16137"/>
                  <a:pt x="44712" y="16020"/>
                  <a:pt x="44852" y="15880"/>
                </a:cubicBezTo>
                <a:close/>
                <a:moveTo>
                  <a:pt x="26407" y="17281"/>
                </a:moveTo>
                <a:cubicBezTo>
                  <a:pt x="26407" y="17398"/>
                  <a:pt x="26407" y="17491"/>
                  <a:pt x="26383" y="17608"/>
                </a:cubicBezTo>
                <a:cubicBezTo>
                  <a:pt x="26313" y="17620"/>
                  <a:pt x="26243" y="17625"/>
                  <a:pt x="26176" y="17625"/>
                </a:cubicBezTo>
                <a:cubicBezTo>
                  <a:pt x="26109" y="17625"/>
                  <a:pt x="26045" y="17620"/>
                  <a:pt x="25987" y="17608"/>
                </a:cubicBezTo>
                <a:cubicBezTo>
                  <a:pt x="25987" y="17561"/>
                  <a:pt x="25963" y="17514"/>
                  <a:pt x="25963" y="17491"/>
                </a:cubicBezTo>
                <a:cubicBezTo>
                  <a:pt x="26103" y="17421"/>
                  <a:pt x="26243" y="17351"/>
                  <a:pt x="26407" y="17281"/>
                </a:cubicBezTo>
                <a:close/>
                <a:moveTo>
                  <a:pt x="23395" y="17328"/>
                </a:moveTo>
                <a:cubicBezTo>
                  <a:pt x="23465" y="17468"/>
                  <a:pt x="23535" y="17608"/>
                  <a:pt x="23582" y="17725"/>
                </a:cubicBezTo>
                <a:lnTo>
                  <a:pt x="23558" y="17725"/>
                </a:lnTo>
                <a:cubicBezTo>
                  <a:pt x="23465" y="17655"/>
                  <a:pt x="23372" y="17584"/>
                  <a:pt x="23278" y="17514"/>
                </a:cubicBezTo>
                <a:lnTo>
                  <a:pt x="23395" y="17328"/>
                </a:lnTo>
                <a:close/>
                <a:moveTo>
                  <a:pt x="38408" y="17678"/>
                </a:moveTo>
                <a:lnTo>
                  <a:pt x="38081" y="17748"/>
                </a:lnTo>
                <a:lnTo>
                  <a:pt x="37941" y="17678"/>
                </a:lnTo>
                <a:close/>
                <a:moveTo>
                  <a:pt x="10740" y="17281"/>
                </a:moveTo>
                <a:lnTo>
                  <a:pt x="10740" y="17281"/>
                </a:lnTo>
                <a:cubicBezTo>
                  <a:pt x="10880" y="17304"/>
                  <a:pt x="11020" y="17328"/>
                  <a:pt x="11161" y="17351"/>
                </a:cubicBezTo>
                <a:cubicBezTo>
                  <a:pt x="11301" y="17421"/>
                  <a:pt x="11441" y="17514"/>
                  <a:pt x="11581" y="17631"/>
                </a:cubicBezTo>
                <a:cubicBezTo>
                  <a:pt x="11604" y="17678"/>
                  <a:pt x="11627" y="17725"/>
                  <a:pt x="11651" y="17771"/>
                </a:cubicBezTo>
                <a:cubicBezTo>
                  <a:pt x="11347" y="17631"/>
                  <a:pt x="11044" y="17468"/>
                  <a:pt x="10740" y="17281"/>
                </a:cubicBezTo>
                <a:close/>
                <a:moveTo>
                  <a:pt x="5043" y="14806"/>
                </a:moveTo>
                <a:cubicBezTo>
                  <a:pt x="5090" y="14969"/>
                  <a:pt x="5137" y="15110"/>
                  <a:pt x="5207" y="15273"/>
                </a:cubicBezTo>
                <a:lnTo>
                  <a:pt x="5207" y="15296"/>
                </a:lnTo>
                <a:cubicBezTo>
                  <a:pt x="5090" y="15366"/>
                  <a:pt x="4973" y="15436"/>
                  <a:pt x="4880" y="15530"/>
                </a:cubicBezTo>
                <a:cubicBezTo>
                  <a:pt x="4553" y="15577"/>
                  <a:pt x="4273" y="15647"/>
                  <a:pt x="3969" y="15787"/>
                </a:cubicBezTo>
                <a:cubicBezTo>
                  <a:pt x="3362" y="16090"/>
                  <a:pt x="2872" y="16604"/>
                  <a:pt x="2615" y="17258"/>
                </a:cubicBezTo>
                <a:cubicBezTo>
                  <a:pt x="2522" y="17328"/>
                  <a:pt x="2428" y="17421"/>
                  <a:pt x="2335" y="17514"/>
                </a:cubicBezTo>
                <a:cubicBezTo>
                  <a:pt x="2265" y="17608"/>
                  <a:pt x="2148" y="17725"/>
                  <a:pt x="2078" y="17841"/>
                </a:cubicBezTo>
                <a:cubicBezTo>
                  <a:pt x="2242" y="16977"/>
                  <a:pt x="2685" y="16207"/>
                  <a:pt x="3339" y="15600"/>
                </a:cubicBezTo>
                <a:cubicBezTo>
                  <a:pt x="3806" y="15156"/>
                  <a:pt x="4413" y="14876"/>
                  <a:pt x="5043" y="14806"/>
                </a:cubicBezTo>
                <a:close/>
                <a:moveTo>
                  <a:pt x="17978" y="17258"/>
                </a:moveTo>
                <a:cubicBezTo>
                  <a:pt x="18048" y="17328"/>
                  <a:pt x="18142" y="17421"/>
                  <a:pt x="18212" y="17514"/>
                </a:cubicBezTo>
                <a:cubicBezTo>
                  <a:pt x="18002" y="17631"/>
                  <a:pt x="17768" y="17725"/>
                  <a:pt x="17535" y="17841"/>
                </a:cubicBezTo>
                <a:lnTo>
                  <a:pt x="17465" y="17865"/>
                </a:lnTo>
                <a:cubicBezTo>
                  <a:pt x="17465" y="17795"/>
                  <a:pt x="17441" y="17701"/>
                  <a:pt x="17418" y="17631"/>
                </a:cubicBezTo>
                <a:cubicBezTo>
                  <a:pt x="17605" y="17514"/>
                  <a:pt x="17791" y="17398"/>
                  <a:pt x="17955" y="17281"/>
                </a:cubicBezTo>
                <a:lnTo>
                  <a:pt x="17978" y="17258"/>
                </a:lnTo>
                <a:close/>
                <a:moveTo>
                  <a:pt x="19379" y="17421"/>
                </a:moveTo>
                <a:cubicBezTo>
                  <a:pt x="19402" y="17561"/>
                  <a:pt x="19402" y="17678"/>
                  <a:pt x="19402" y="17818"/>
                </a:cubicBezTo>
                <a:lnTo>
                  <a:pt x="19426" y="17818"/>
                </a:lnTo>
                <a:lnTo>
                  <a:pt x="19379" y="17865"/>
                </a:lnTo>
                <a:lnTo>
                  <a:pt x="19379" y="17841"/>
                </a:lnTo>
                <a:cubicBezTo>
                  <a:pt x="19332" y="17725"/>
                  <a:pt x="19286" y="17631"/>
                  <a:pt x="19262" y="17514"/>
                </a:cubicBezTo>
                <a:lnTo>
                  <a:pt x="19379" y="17421"/>
                </a:lnTo>
                <a:close/>
                <a:moveTo>
                  <a:pt x="20663" y="17141"/>
                </a:moveTo>
                <a:cubicBezTo>
                  <a:pt x="20687" y="17211"/>
                  <a:pt x="20710" y="17281"/>
                  <a:pt x="20733" y="17351"/>
                </a:cubicBezTo>
                <a:cubicBezTo>
                  <a:pt x="20687" y="17538"/>
                  <a:pt x="20663" y="17701"/>
                  <a:pt x="20640" y="17888"/>
                </a:cubicBezTo>
                <a:cubicBezTo>
                  <a:pt x="20570" y="17725"/>
                  <a:pt x="20523" y="17538"/>
                  <a:pt x="20476" y="17374"/>
                </a:cubicBezTo>
                <a:cubicBezTo>
                  <a:pt x="20523" y="17304"/>
                  <a:pt x="20593" y="17211"/>
                  <a:pt x="20663" y="17141"/>
                </a:cubicBezTo>
                <a:close/>
                <a:moveTo>
                  <a:pt x="41817" y="17818"/>
                </a:moveTo>
                <a:cubicBezTo>
                  <a:pt x="41980" y="17841"/>
                  <a:pt x="42143" y="17865"/>
                  <a:pt x="42284" y="17888"/>
                </a:cubicBezTo>
                <a:lnTo>
                  <a:pt x="42354" y="18005"/>
                </a:lnTo>
                <a:cubicBezTo>
                  <a:pt x="42167" y="17935"/>
                  <a:pt x="41980" y="17888"/>
                  <a:pt x="41793" y="17818"/>
                </a:cubicBezTo>
                <a:close/>
                <a:moveTo>
                  <a:pt x="21200" y="16767"/>
                </a:moveTo>
                <a:cubicBezTo>
                  <a:pt x="21317" y="17211"/>
                  <a:pt x="21504" y="17631"/>
                  <a:pt x="21761" y="18028"/>
                </a:cubicBezTo>
                <a:cubicBezTo>
                  <a:pt x="21527" y="17725"/>
                  <a:pt x="21294" y="17398"/>
                  <a:pt x="21107" y="17047"/>
                </a:cubicBezTo>
                <a:cubicBezTo>
                  <a:pt x="21130" y="16954"/>
                  <a:pt x="21177" y="16861"/>
                  <a:pt x="21200" y="16767"/>
                </a:cubicBezTo>
                <a:close/>
                <a:moveTo>
                  <a:pt x="4950" y="17211"/>
                </a:moveTo>
                <a:cubicBezTo>
                  <a:pt x="4927" y="17304"/>
                  <a:pt x="4903" y="17398"/>
                  <a:pt x="4903" y="17468"/>
                </a:cubicBezTo>
                <a:lnTo>
                  <a:pt x="4833" y="17514"/>
                </a:lnTo>
                <a:cubicBezTo>
                  <a:pt x="4600" y="17678"/>
                  <a:pt x="4413" y="17841"/>
                  <a:pt x="4249" y="18051"/>
                </a:cubicBezTo>
                <a:cubicBezTo>
                  <a:pt x="4390" y="17725"/>
                  <a:pt x="4600" y="17468"/>
                  <a:pt x="4857" y="17211"/>
                </a:cubicBezTo>
                <a:close/>
                <a:moveTo>
                  <a:pt x="39832" y="17818"/>
                </a:moveTo>
                <a:cubicBezTo>
                  <a:pt x="39902" y="17841"/>
                  <a:pt x="39995" y="17888"/>
                  <a:pt x="40065" y="17935"/>
                </a:cubicBezTo>
                <a:cubicBezTo>
                  <a:pt x="39754" y="18032"/>
                  <a:pt x="39427" y="18081"/>
                  <a:pt x="39110" y="18081"/>
                </a:cubicBezTo>
                <a:cubicBezTo>
                  <a:pt x="39047" y="18081"/>
                  <a:pt x="38984" y="18079"/>
                  <a:pt x="38921" y="18075"/>
                </a:cubicBezTo>
                <a:cubicBezTo>
                  <a:pt x="39202" y="17981"/>
                  <a:pt x="39528" y="17888"/>
                  <a:pt x="39832" y="17818"/>
                </a:cubicBezTo>
                <a:close/>
                <a:moveTo>
                  <a:pt x="23862" y="17514"/>
                </a:moveTo>
                <a:lnTo>
                  <a:pt x="23955" y="17538"/>
                </a:lnTo>
                <a:cubicBezTo>
                  <a:pt x="24049" y="17561"/>
                  <a:pt x="24165" y="17584"/>
                  <a:pt x="24259" y="17631"/>
                </a:cubicBezTo>
                <a:cubicBezTo>
                  <a:pt x="24259" y="17748"/>
                  <a:pt x="24282" y="17865"/>
                  <a:pt x="24305" y="17981"/>
                </a:cubicBezTo>
                <a:lnTo>
                  <a:pt x="24165" y="18075"/>
                </a:lnTo>
                <a:cubicBezTo>
                  <a:pt x="24165" y="18075"/>
                  <a:pt x="24142" y="18075"/>
                  <a:pt x="24142" y="18098"/>
                </a:cubicBezTo>
                <a:cubicBezTo>
                  <a:pt x="24025" y="17888"/>
                  <a:pt x="23932" y="17701"/>
                  <a:pt x="23862" y="17514"/>
                </a:cubicBezTo>
                <a:close/>
                <a:moveTo>
                  <a:pt x="32687" y="17818"/>
                </a:moveTo>
                <a:cubicBezTo>
                  <a:pt x="32687" y="17841"/>
                  <a:pt x="32711" y="17865"/>
                  <a:pt x="32734" y="17888"/>
                </a:cubicBezTo>
                <a:lnTo>
                  <a:pt x="32734" y="17981"/>
                </a:lnTo>
                <a:cubicBezTo>
                  <a:pt x="32617" y="18028"/>
                  <a:pt x="32477" y="18051"/>
                  <a:pt x="32361" y="18098"/>
                </a:cubicBezTo>
                <a:lnTo>
                  <a:pt x="32080" y="18145"/>
                </a:lnTo>
                <a:cubicBezTo>
                  <a:pt x="32267" y="18028"/>
                  <a:pt x="32454" y="17911"/>
                  <a:pt x="32664" y="17818"/>
                </a:cubicBezTo>
                <a:close/>
                <a:moveTo>
                  <a:pt x="29115" y="17748"/>
                </a:moveTo>
                <a:cubicBezTo>
                  <a:pt x="29209" y="17865"/>
                  <a:pt x="29302" y="18005"/>
                  <a:pt x="29372" y="18145"/>
                </a:cubicBezTo>
                <a:cubicBezTo>
                  <a:pt x="29302" y="18168"/>
                  <a:pt x="29232" y="18192"/>
                  <a:pt x="29139" y="18215"/>
                </a:cubicBezTo>
                <a:cubicBezTo>
                  <a:pt x="29115" y="18098"/>
                  <a:pt x="29092" y="18005"/>
                  <a:pt x="29045" y="17888"/>
                </a:cubicBezTo>
                <a:lnTo>
                  <a:pt x="29115" y="17748"/>
                </a:lnTo>
                <a:close/>
                <a:moveTo>
                  <a:pt x="7985" y="18192"/>
                </a:moveTo>
                <a:lnTo>
                  <a:pt x="8172" y="18308"/>
                </a:lnTo>
                <a:lnTo>
                  <a:pt x="8172" y="18308"/>
                </a:lnTo>
                <a:lnTo>
                  <a:pt x="7822" y="18285"/>
                </a:lnTo>
                <a:lnTo>
                  <a:pt x="7985" y="18192"/>
                </a:lnTo>
                <a:close/>
                <a:moveTo>
                  <a:pt x="6981" y="17561"/>
                </a:moveTo>
                <a:lnTo>
                  <a:pt x="7098" y="17655"/>
                </a:lnTo>
                <a:cubicBezTo>
                  <a:pt x="6935" y="17841"/>
                  <a:pt x="6841" y="18075"/>
                  <a:pt x="6818" y="18308"/>
                </a:cubicBezTo>
                <a:cubicBezTo>
                  <a:pt x="6702" y="18331"/>
                  <a:pt x="6564" y="18332"/>
                  <a:pt x="6448" y="18354"/>
                </a:cubicBezTo>
                <a:lnTo>
                  <a:pt x="6448" y="18354"/>
                </a:lnTo>
                <a:cubicBezTo>
                  <a:pt x="6473" y="18222"/>
                  <a:pt x="6518" y="18090"/>
                  <a:pt x="6584" y="17958"/>
                </a:cubicBezTo>
                <a:cubicBezTo>
                  <a:pt x="6678" y="17795"/>
                  <a:pt x="6818" y="17655"/>
                  <a:pt x="6981" y="17561"/>
                </a:cubicBezTo>
                <a:close/>
                <a:moveTo>
                  <a:pt x="12818" y="17865"/>
                </a:moveTo>
                <a:lnTo>
                  <a:pt x="13075" y="17911"/>
                </a:lnTo>
                <a:lnTo>
                  <a:pt x="13285" y="17935"/>
                </a:lnTo>
                <a:lnTo>
                  <a:pt x="13472" y="18075"/>
                </a:lnTo>
                <a:cubicBezTo>
                  <a:pt x="13635" y="18168"/>
                  <a:pt x="13799" y="18262"/>
                  <a:pt x="13962" y="18355"/>
                </a:cubicBezTo>
                <a:cubicBezTo>
                  <a:pt x="13612" y="18332"/>
                  <a:pt x="13285" y="18262"/>
                  <a:pt x="12958" y="18192"/>
                </a:cubicBezTo>
                <a:lnTo>
                  <a:pt x="12958" y="18168"/>
                </a:lnTo>
                <a:cubicBezTo>
                  <a:pt x="12912" y="18075"/>
                  <a:pt x="12865" y="17958"/>
                  <a:pt x="12818" y="17865"/>
                </a:cubicBezTo>
                <a:close/>
                <a:moveTo>
                  <a:pt x="30843" y="18145"/>
                </a:moveTo>
                <a:cubicBezTo>
                  <a:pt x="30843" y="18215"/>
                  <a:pt x="30866" y="18285"/>
                  <a:pt x="30890" y="18355"/>
                </a:cubicBezTo>
                <a:lnTo>
                  <a:pt x="30796" y="18355"/>
                </a:lnTo>
                <a:cubicBezTo>
                  <a:pt x="30796" y="18285"/>
                  <a:pt x="30820" y="18215"/>
                  <a:pt x="30820" y="18145"/>
                </a:cubicBezTo>
                <a:close/>
                <a:moveTo>
                  <a:pt x="14196" y="17935"/>
                </a:moveTo>
                <a:cubicBezTo>
                  <a:pt x="14383" y="17958"/>
                  <a:pt x="14569" y="17958"/>
                  <a:pt x="14756" y="17958"/>
                </a:cubicBezTo>
                <a:lnTo>
                  <a:pt x="14779" y="17958"/>
                </a:lnTo>
                <a:cubicBezTo>
                  <a:pt x="14896" y="18075"/>
                  <a:pt x="15036" y="18192"/>
                  <a:pt x="15153" y="18308"/>
                </a:cubicBezTo>
                <a:lnTo>
                  <a:pt x="14943" y="18378"/>
                </a:lnTo>
                <a:lnTo>
                  <a:pt x="14896" y="18378"/>
                </a:lnTo>
                <a:cubicBezTo>
                  <a:pt x="14593" y="18262"/>
                  <a:pt x="14289" y="18121"/>
                  <a:pt x="14009" y="17935"/>
                </a:cubicBezTo>
                <a:close/>
                <a:moveTo>
                  <a:pt x="26290" y="17958"/>
                </a:moveTo>
                <a:cubicBezTo>
                  <a:pt x="26267" y="18098"/>
                  <a:pt x="26197" y="18238"/>
                  <a:pt x="26127" y="18378"/>
                </a:cubicBezTo>
                <a:cubicBezTo>
                  <a:pt x="26103" y="18238"/>
                  <a:pt x="26080" y="18098"/>
                  <a:pt x="26057" y="17958"/>
                </a:cubicBezTo>
                <a:close/>
                <a:moveTo>
                  <a:pt x="27551" y="17748"/>
                </a:moveTo>
                <a:cubicBezTo>
                  <a:pt x="27574" y="17841"/>
                  <a:pt x="27598" y="17911"/>
                  <a:pt x="27621" y="18005"/>
                </a:cubicBezTo>
                <a:cubicBezTo>
                  <a:pt x="27551" y="18145"/>
                  <a:pt x="27457" y="18262"/>
                  <a:pt x="27387" y="18378"/>
                </a:cubicBezTo>
                <a:lnTo>
                  <a:pt x="27387" y="18308"/>
                </a:lnTo>
                <a:cubicBezTo>
                  <a:pt x="27411" y="18121"/>
                  <a:pt x="27411" y="17958"/>
                  <a:pt x="27411" y="17795"/>
                </a:cubicBezTo>
                <a:lnTo>
                  <a:pt x="27551" y="17748"/>
                </a:lnTo>
                <a:close/>
                <a:moveTo>
                  <a:pt x="40602" y="18378"/>
                </a:moveTo>
                <a:lnTo>
                  <a:pt x="40696" y="18472"/>
                </a:lnTo>
                <a:lnTo>
                  <a:pt x="40462" y="18472"/>
                </a:lnTo>
                <a:lnTo>
                  <a:pt x="40252" y="18425"/>
                </a:lnTo>
                <a:cubicBezTo>
                  <a:pt x="40346" y="18378"/>
                  <a:pt x="40486" y="18378"/>
                  <a:pt x="40602" y="18378"/>
                </a:cubicBezTo>
                <a:close/>
                <a:moveTo>
                  <a:pt x="28228" y="17538"/>
                </a:moveTo>
                <a:lnTo>
                  <a:pt x="28228" y="17538"/>
                </a:lnTo>
                <a:cubicBezTo>
                  <a:pt x="28251" y="17865"/>
                  <a:pt x="28228" y="18168"/>
                  <a:pt x="28181" y="18495"/>
                </a:cubicBezTo>
                <a:lnTo>
                  <a:pt x="28181" y="18472"/>
                </a:lnTo>
                <a:cubicBezTo>
                  <a:pt x="28158" y="18308"/>
                  <a:pt x="28111" y="18121"/>
                  <a:pt x="28065" y="17958"/>
                </a:cubicBezTo>
                <a:cubicBezTo>
                  <a:pt x="28135" y="17818"/>
                  <a:pt x="28181" y="17678"/>
                  <a:pt x="28228" y="17538"/>
                </a:cubicBezTo>
                <a:close/>
                <a:moveTo>
                  <a:pt x="30446" y="18262"/>
                </a:moveTo>
                <a:cubicBezTo>
                  <a:pt x="30446" y="18308"/>
                  <a:pt x="30446" y="18378"/>
                  <a:pt x="30423" y="18448"/>
                </a:cubicBezTo>
                <a:lnTo>
                  <a:pt x="30213" y="18518"/>
                </a:lnTo>
                <a:cubicBezTo>
                  <a:pt x="30213" y="18448"/>
                  <a:pt x="30213" y="18402"/>
                  <a:pt x="30189" y="18332"/>
                </a:cubicBezTo>
                <a:lnTo>
                  <a:pt x="30236" y="18308"/>
                </a:lnTo>
                <a:cubicBezTo>
                  <a:pt x="30306" y="18285"/>
                  <a:pt x="30376" y="18285"/>
                  <a:pt x="30446" y="18262"/>
                </a:cubicBezTo>
                <a:close/>
                <a:moveTo>
                  <a:pt x="19753" y="18051"/>
                </a:moveTo>
                <a:cubicBezTo>
                  <a:pt x="19823" y="18215"/>
                  <a:pt x="19893" y="18378"/>
                  <a:pt x="19986" y="18542"/>
                </a:cubicBezTo>
                <a:lnTo>
                  <a:pt x="19706" y="18332"/>
                </a:lnTo>
                <a:cubicBezTo>
                  <a:pt x="19729" y="18238"/>
                  <a:pt x="19729" y="18145"/>
                  <a:pt x="19753" y="18051"/>
                </a:cubicBezTo>
                <a:close/>
                <a:moveTo>
                  <a:pt x="42727" y="18005"/>
                </a:moveTo>
                <a:lnTo>
                  <a:pt x="42727" y="18005"/>
                </a:lnTo>
                <a:cubicBezTo>
                  <a:pt x="43007" y="18075"/>
                  <a:pt x="43287" y="18168"/>
                  <a:pt x="43568" y="18308"/>
                </a:cubicBezTo>
                <a:cubicBezTo>
                  <a:pt x="43638" y="18402"/>
                  <a:pt x="43684" y="18495"/>
                  <a:pt x="43731" y="18588"/>
                </a:cubicBezTo>
                <a:cubicBezTo>
                  <a:pt x="43428" y="18448"/>
                  <a:pt x="43147" y="18308"/>
                  <a:pt x="42821" y="18192"/>
                </a:cubicBezTo>
                <a:cubicBezTo>
                  <a:pt x="42797" y="18121"/>
                  <a:pt x="42750" y="18075"/>
                  <a:pt x="42727" y="18005"/>
                </a:cubicBezTo>
                <a:close/>
                <a:moveTo>
                  <a:pt x="18445" y="17911"/>
                </a:moveTo>
                <a:cubicBezTo>
                  <a:pt x="18468" y="18051"/>
                  <a:pt x="18515" y="18168"/>
                  <a:pt x="18539" y="18308"/>
                </a:cubicBezTo>
                <a:cubicBezTo>
                  <a:pt x="18235" y="18448"/>
                  <a:pt x="17931" y="18542"/>
                  <a:pt x="17605" y="18612"/>
                </a:cubicBezTo>
                <a:cubicBezTo>
                  <a:pt x="17581" y="18495"/>
                  <a:pt x="17535" y="18378"/>
                  <a:pt x="17511" y="18238"/>
                </a:cubicBezTo>
                <a:lnTo>
                  <a:pt x="17815" y="18121"/>
                </a:lnTo>
                <a:cubicBezTo>
                  <a:pt x="18025" y="18075"/>
                  <a:pt x="18235" y="18005"/>
                  <a:pt x="18445" y="17911"/>
                </a:cubicBezTo>
                <a:close/>
                <a:moveTo>
                  <a:pt x="23045" y="17841"/>
                </a:moveTo>
                <a:cubicBezTo>
                  <a:pt x="23278" y="18028"/>
                  <a:pt x="23512" y="18215"/>
                  <a:pt x="23792" y="18378"/>
                </a:cubicBezTo>
                <a:cubicBezTo>
                  <a:pt x="23652" y="18472"/>
                  <a:pt x="23535" y="18588"/>
                  <a:pt x="23442" y="18682"/>
                </a:cubicBezTo>
                <a:cubicBezTo>
                  <a:pt x="23325" y="18612"/>
                  <a:pt x="23208" y="18518"/>
                  <a:pt x="23091" y="18425"/>
                </a:cubicBezTo>
                <a:cubicBezTo>
                  <a:pt x="23068" y="18262"/>
                  <a:pt x="23021" y="18075"/>
                  <a:pt x="22975" y="17911"/>
                </a:cubicBezTo>
                <a:lnTo>
                  <a:pt x="23045" y="17841"/>
                </a:lnTo>
                <a:close/>
                <a:moveTo>
                  <a:pt x="41232" y="18374"/>
                </a:moveTo>
                <a:cubicBezTo>
                  <a:pt x="41717" y="18374"/>
                  <a:pt x="42184" y="18445"/>
                  <a:pt x="42634" y="18588"/>
                </a:cubicBezTo>
                <a:lnTo>
                  <a:pt x="42634" y="18612"/>
                </a:lnTo>
                <a:cubicBezTo>
                  <a:pt x="42330" y="18612"/>
                  <a:pt x="42003" y="18635"/>
                  <a:pt x="41700" y="18682"/>
                </a:cubicBezTo>
                <a:cubicBezTo>
                  <a:pt x="41513" y="18612"/>
                  <a:pt x="41326" y="18565"/>
                  <a:pt x="41139" y="18518"/>
                </a:cubicBezTo>
                <a:cubicBezTo>
                  <a:pt x="41093" y="18472"/>
                  <a:pt x="41069" y="18425"/>
                  <a:pt x="41023" y="18378"/>
                </a:cubicBezTo>
                <a:cubicBezTo>
                  <a:pt x="41093" y="18375"/>
                  <a:pt x="41162" y="18374"/>
                  <a:pt x="41232" y="18374"/>
                </a:cubicBezTo>
                <a:close/>
                <a:moveTo>
                  <a:pt x="10367" y="17468"/>
                </a:moveTo>
                <a:cubicBezTo>
                  <a:pt x="10834" y="17771"/>
                  <a:pt x="11347" y="18005"/>
                  <a:pt x="11884" y="18215"/>
                </a:cubicBezTo>
                <a:cubicBezTo>
                  <a:pt x="11954" y="18378"/>
                  <a:pt x="12024" y="18542"/>
                  <a:pt x="12094" y="18705"/>
                </a:cubicBezTo>
                <a:cubicBezTo>
                  <a:pt x="11861" y="18635"/>
                  <a:pt x="11627" y="18565"/>
                  <a:pt x="11394" y="18565"/>
                </a:cubicBezTo>
                <a:cubicBezTo>
                  <a:pt x="11090" y="18168"/>
                  <a:pt x="10717" y="17795"/>
                  <a:pt x="10343" y="17468"/>
                </a:cubicBezTo>
                <a:close/>
                <a:moveTo>
                  <a:pt x="2732" y="18378"/>
                </a:moveTo>
                <a:lnTo>
                  <a:pt x="2732" y="18378"/>
                </a:lnTo>
                <a:cubicBezTo>
                  <a:pt x="2685" y="18495"/>
                  <a:pt x="2638" y="18635"/>
                  <a:pt x="2615" y="18752"/>
                </a:cubicBezTo>
                <a:cubicBezTo>
                  <a:pt x="2615" y="18729"/>
                  <a:pt x="2615" y="18705"/>
                  <a:pt x="2615" y="18658"/>
                </a:cubicBezTo>
                <a:cubicBezTo>
                  <a:pt x="2615" y="18635"/>
                  <a:pt x="2615" y="18612"/>
                  <a:pt x="2638" y="18565"/>
                </a:cubicBezTo>
                <a:cubicBezTo>
                  <a:pt x="2638" y="18542"/>
                  <a:pt x="2662" y="18495"/>
                  <a:pt x="2685" y="18472"/>
                </a:cubicBezTo>
                <a:cubicBezTo>
                  <a:pt x="2709" y="18425"/>
                  <a:pt x="2709" y="18402"/>
                  <a:pt x="2732" y="18378"/>
                </a:cubicBezTo>
                <a:close/>
                <a:moveTo>
                  <a:pt x="13098" y="18565"/>
                </a:moveTo>
                <a:lnTo>
                  <a:pt x="13098" y="18565"/>
                </a:lnTo>
                <a:cubicBezTo>
                  <a:pt x="13309" y="18612"/>
                  <a:pt x="13542" y="18635"/>
                  <a:pt x="13776" y="18682"/>
                </a:cubicBezTo>
                <a:cubicBezTo>
                  <a:pt x="13565" y="18705"/>
                  <a:pt x="13355" y="18752"/>
                  <a:pt x="13145" y="18775"/>
                </a:cubicBezTo>
                <a:cubicBezTo>
                  <a:pt x="13145" y="18705"/>
                  <a:pt x="13122" y="18635"/>
                  <a:pt x="13098" y="18565"/>
                </a:cubicBezTo>
                <a:close/>
                <a:moveTo>
                  <a:pt x="25286" y="17888"/>
                </a:moveTo>
                <a:cubicBezTo>
                  <a:pt x="25403" y="17911"/>
                  <a:pt x="25520" y="17911"/>
                  <a:pt x="25660" y="17935"/>
                </a:cubicBezTo>
                <a:cubicBezTo>
                  <a:pt x="25706" y="18215"/>
                  <a:pt x="25730" y="18495"/>
                  <a:pt x="25753" y="18775"/>
                </a:cubicBezTo>
                <a:cubicBezTo>
                  <a:pt x="25473" y="18682"/>
                  <a:pt x="25216" y="18612"/>
                  <a:pt x="24983" y="18495"/>
                </a:cubicBezTo>
                <a:cubicBezTo>
                  <a:pt x="25076" y="18285"/>
                  <a:pt x="25169" y="18075"/>
                  <a:pt x="25286" y="17888"/>
                </a:cubicBezTo>
                <a:close/>
                <a:moveTo>
                  <a:pt x="6234" y="17188"/>
                </a:moveTo>
                <a:cubicBezTo>
                  <a:pt x="6351" y="17188"/>
                  <a:pt x="6468" y="17211"/>
                  <a:pt x="6584" y="17234"/>
                </a:cubicBezTo>
                <a:lnTo>
                  <a:pt x="6631" y="17258"/>
                </a:lnTo>
                <a:lnTo>
                  <a:pt x="6748" y="17351"/>
                </a:lnTo>
                <a:cubicBezTo>
                  <a:pt x="6398" y="17608"/>
                  <a:pt x="6187" y="18005"/>
                  <a:pt x="6164" y="18448"/>
                </a:cubicBezTo>
                <a:cubicBezTo>
                  <a:pt x="5931" y="18518"/>
                  <a:pt x="5697" y="18635"/>
                  <a:pt x="5487" y="18799"/>
                </a:cubicBezTo>
                <a:cubicBezTo>
                  <a:pt x="5464" y="18308"/>
                  <a:pt x="5557" y="17818"/>
                  <a:pt x="5767" y="17374"/>
                </a:cubicBezTo>
                <a:cubicBezTo>
                  <a:pt x="5907" y="17304"/>
                  <a:pt x="6071" y="17234"/>
                  <a:pt x="6234" y="17188"/>
                </a:cubicBezTo>
                <a:close/>
                <a:moveTo>
                  <a:pt x="19216" y="18378"/>
                </a:moveTo>
                <a:lnTo>
                  <a:pt x="19216" y="18402"/>
                </a:lnTo>
                <a:lnTo>
                  <a:pt x="19262" y="18425"/>
                </a:lnTo>
                <a:lnTo>
                  <a:pt x="19286" y="18448"/>
                </a:lnTo>
                <a:cubicBezTo>
                  <a:pt x="19239" y="18588"/>
                  <a:pt x="19169" y="18705"/>
                  <a:pt x="19099" y="18822"/>
                </a:cubicBezTo>
                <a:cubicBezTo>
                  <a:pt x="19052" y="18705"/>
                  <a:pt x="19029" y="18612"/>
                  <a:pt x="19005" y="18495"/>
                </a:cubicBezTo>
                <a:cubicBezTo>
                  <a:pt x="19052" y="18472"/>
                  <a:pt x="19122" y="18425"/>
                  <a:pt x="19216" y="18378"/>
                </a:cubicBezTo>
                <a:close/>
                <a:moveTo>
                  <a:pt x="20943" y="17795"/>
                </a:moveTo>
                <a:cubicBezTo>
                  <a:pt x="21037" y="17981"/>
                  <a:pt x="21130" y="18145"/>
                  <a:pt x="21247" y="18332"/>
                </a:cubicBezTo>
                <a:cubicBezTo>
                  <a:pt x="21317" y="18425"/>
                  <a:pt x="21387" y="18518"/>
                  <a:pt x="21457" y="18612"/>
                </a:cubicBezTo>
                <a:cubicBezTo>
                  <a:pt x="21434" y="18682"/>
                  <a:pt x="21410" y="18752"/>
                  <a:pt x="21387" y="18799"/>
                </a:cubicBezTo>
                <a:cubicBezTo>
                  <a:pt x="21317" y="18845"/>
                  <a:pt x="21224" y="18892"/>
                  <a:pt x="21154" y="18915"/>
                </a:cubicBezTo>
                <a:cubicBezTo>
                  <a:pt x="21060" y="18775"/>
                  <a:pt x="20990" y="18612"/>
                  <a:pt x="20897" y="18472"/>
                </a:cubicBezTo>
                <a:cubicBezTo>
                  <a:pt x="20897" y="18238"/>
                  <a:pt x="20897" y="18028"/>
                  <a:pt x="20920" y="17818"/>
                </a:cubicBezTo>
                <a:lnTo>
                  <a:pt x="20943" y="17795"/>
                </a:lnTo>
                <a:close/>
                <a:moveTo>
                  <a:pt x="32758" y="18775"/>
                </a:moveTo>
                <a:lnTo>
                  <a:pt x="32758" y="18822"/>
                </a:lnTo>
                <a:lnTo>
                  <a:pt x="32454" y="18939"/>
                </a:lnTo>
                <a:lnTo>
                  <a:pt x="32361" y="18939"/>
                </a:lnTo>
                <a:lnTo>
                  <a:pt x="32431" y="18892"/>
                </a:lnTo>
                <a:lnTo>
                  <a:pt x="32758" y="18775"/>
                </a:lnTo>
                <a:close/>
                <a:moveTo>
                  <a:pt x="27107" y="17865"/>
                </a:moveTo>
                <a:lnTo>
                  <a:pt x="27107" y="17865"/>
                </a:lnTo>
                <a:cubicBezTo>
                  <a:pt x="27084" y="18192"/>
                  <a:pt x="27037" y="18542"/>
                  <a:pt x="26920" y="18845"/>
                </a:cubicBezTo>
                <a:lnTo>
                  <a:pt x="26780" y="18962"/>
                </a:lnTo>
                <a:cubicBezTo>
                  <a:pt x="26617" y="18962"/>
                  <a:pt x="26477" y="18939"/>
                  <a:pt x="26313" y="18892"/>
                </a:cubicBezTo>
                <a:lnTo>
                  <a:pt x="26290" y="18892"/>
                </a:lnTo>
                <a:cubicBezTo>
                  <a:pt x="26500" y="18612"/>
                  <a:pt x="26664" y="18285"/>
                  <a:pt x="26734" y="17935"/>
                </a:cubicBezTo>
                <a:cubicBezTo>
                  <a:pt x="26850" y="17911"/>
                  <a:pt x="26967" y="17888"/>
                  <a:pt x="27107" y="17865"/>
                </a:cubicBezTo>
                <a:close/>
                <a:moveTo>
                  <a:pt x="34275" y="18799"/>
                </a:moveTo>
                <a:lnTo>
                  <a:pt x="34298" y="18822"/>
                </a:lnTo>
                <a:lnTo>
                  <a:pt x="34182" y="18892"/>
                </a:lnTo>
                <a:cubicBezTo>
                  <a:pt x="34088" y="18915"/>
                  <a:pt x="33995" y="18962"/>
                  <a:pt x="33902" y="18985"/>
                </a:cubicBezTo>
                <a:lnTo>
                  <a:pt x="33878" y="18985"/>
                </a:lnTo>
                <a:lnTo>
                  <a:pt x="33878" y="18892"/>
                </a:lnTo>
                <a:lnTo>
                  <a:pt x="34275" y="18799"/>
                </a:lnTo>
                <a:close/>
                <a:moveTo>
                  <a:pt x="5370" y="17608"/>
                </a:moveTo>
                <a:cubicBezTo>
                  <a:pt x="5230" y="18051"/>
                  <a:pt x="5160" y="18542"/>
                  <a:pt x="5183" y="19009"/>
                </a:cubicBezTo>
                <a:cubicBezTo>
                  <a:pt x="5137" y="18612"/>
                  <a:pt x="5137" y="18192"/>
                  <a:pt x="5183" y="17795"/>
                </a:cubicBezTo>
                <a:cubicBezTo>
                  <a:pt x="5253" y="17725"/>
                  <a:pt x="5300" y="17655"/>
                  <a:pt x="5370" y="17608"/>
                </a:cubicBezTo>
                <a:close/>
                <a:moveTo>
                  <a:pt x="6771" y="18729"/>
                </a:moveTo>
                <a:lnTo>
                  <a:pt x="6771" y="18729"/>
                </a:lnTo>
                <a:cubicBezTo>
                  <a:pt x="6748" y="18822"/>
                  <a:pt x="6748" y="18915"/>
                  <a:pt x="6748" y="19009"/>
                </a:cubicBezTo>
                <a:lnTo>
                  <a:pt x="6468" y="19009"/>
                </a:lnTo>
                <a:cubicBezTo>
                  <a:pt x="6444" y="18939"/>
                  <a:pt x="6444" y="18869"/>
                  <a:pt x="6444" y="18799"/>
                </a:cubicBezTo>
                <a:cubicBezTo>
                  <a:pt x="6538" y="18775"/>
                  <a:pt x="6654" y="18752"/>
                  <a:pt x="6771" y="18729"/>
                </a:cubicBezTo>
                <a:close/>
                <a:moveTo>
                  <a:pt x="27714" y="18542"/>
                </a:moveTo>
                <a:cubicBezTo>
                  <a:pt x="27738" y="18635"/>
                  <a:pt x="27761" y="18729"/>
                  <a:pt x="27761" y="18845"/>
                </a:cubicBezTo>
                <a:lnTo>
                  <a:pt x="27481" y="19009"/>
                </a:lnTo>
                <a:lnTo>
                  <a:pt x="27341" y="19009"/>
                </a:lnTo>
                <a:cubicBezTo>
                  <a:pt x="27457" y="18869"/>
                  <a:pt x="27574" y="18729"/>
                  <a:pt x="27691" y="18588"/>
                </a:cubicBezTo>
                <a:lnTo>
                  <a:pt x="27714" y="18542"/>
                </a:lnTo>
                <a:close/>
                <a:moveTo>
                  <a:pt x="40462" y="18915"/>
                </a:moveTo>
                <a:lnTo>
                  <a:pt x="40089" y="19009"/>
                </a:lnTo>
                <a:lnTo>
                  <a:pt x="39879" y="18915"/>
                </a:lnTo>
                <a:close/>
                <a:moveTo>
                  <a:pt x="44245" y="17981"/>
                </a:moveTo>
                <a:cubicBezTo>
                  <a:pt x="44688" y="18262"/>
                  <a:pt x="45109" y="18612"/>
                  <a:pt x="45482" y="19009"/>
                </a:cubicBezTo>
                <a:lnTo>
                  <a:pt x="45225" y="18939"/>
                </a:lnTo>
                <a:cubicBezTo>
                  <a:pt x="44992" y="18658"/>
                  <a:pt x="44712" y="18448"/>
                  <a:pt x="44408" y="18262"/>
                </a:cubicBezTo>
                <a:cubicBezTo>
                  <a:pt x="44362" y="18168"/>
                  <a:pt x="44291" y="18075"/>
                  <a:pt x="44245" y="17981"/>
                </a:cubicBezTo>
                <a:close/>
                <a:moveTo>
                  <a:pt x="4857" y="13849"/>
                </a:moveTo>
                <a:cubicBezTo>
                  <a:pt x="4880" y="14012"/>
                  <a:pt x="4903" y="14176"/>
                  <a:pt x="4927" y="14339"/>
                </a:cubicBezTo>
                <a:cubicBezTo>
                  <a:pt x="3853" y="14549"/>
                  <a:pt x="2895" y="15156"/>
                  <a:pt x="2218" y="16020"/>
                </a:cubicBezTo>
                <a:cubicBezTo>
                  <a:pt x="2195" y="16043"/>
                  <a:pt x="2172" y="16067"/>
                  <a:pt x="2148" y="16090"/>
                </a:cubicBezTo>
                <a:cubicBezTo>
                  <a:pt x="1354" y="16907"/>
                  <a:pt x="817" y="17935"/>
                  <a:pt x="584" y="19032"/>
                </a:cubicBezTo>
                <a:cubicBezTo>
                  <a:pt x="794" y="17094"/>
                  <a:pt x="1868" y="15366"/>
                  <a:pt x="3549" y="14362"/>
                </a:cubicBezTo>
                <a:cubicBezTo>
                  <a:pt x="3946" y="14129"/>
                  <a:pt x="4390" y="13942"/>
                  <a:pt x="4857" y="13849"/>
                </a:cubicBezTo>
                <a:close/>
                <a:moveTo>
                  <a:pt x="6187" y="18892"/>
                </a:moveTo>
                <a:cubicBezTo>
                  <a:pt x="6187" y="18939"/>
                  <a:pt x="6187" y="18962"/>
                  <a:pt x="6211" y="19032"/>
                </a:cubicBezTo>
                <a:lnTo>
                  <a:pt x="6187" y="19032"/>
                </a:lnTo>
                <a:cubicBezTo>
                  <a:pt x="6094" y="19032"/>
                  <a:pt x="5977" y="19032"/>
                  <a:pt x="5861" y="19055"/>
                </a:cubicBezTo>
                <a:cubicBezTo>
                  <a:pt x="5954" y="18985"/>
                  <a:pt x="6071" y="18939"/>
                  <a:pt x="6187" y="18892"/>
                </a:cubicBezTo>
                <a:close/>
                <a:moveTo>
                  <a:pt x="8195" y="18658"/>
                </a:moveTo>
                <a:lnTo>
                  <a:pt x="8195" y="18682"/>
                </a:lnTo>
                <a:lnTo>
                  <a:pt x="8195" y="18822"/>
                </a:lnTo>
                <a:cubicBezTo>
                  <a:pt x="7938" y="18869"/>
                  <a:pt x="7705" y="18962"/>
                  <a:pt x="7495" y="19055"/>
                </a:cubicBezTo>
                <a:lnTo>
                  <a:pt x="7355" y="19055"/>
                </a:lnTo>
                <a:lnTo>
                  <a:pt x="7355" y="18682"/>
                </a:lnTo>
                <a:cubicBezTo>
                  <a:pt x="7635" y="18658"/>
                  <a:pt x="7915" y="18658"/>
                  <a:pt x="8195" y="18658"/>
                </a:cubicBezTo>
                <a:close/>
                <a:moveTo>
                  <a:pt x="43474" y="18985"/>
                </a:moveTo>
                <a:cubicBezTo>
                  <a:pt x="43521" y="19009"/>
                  <a:pt x="43568" y="19055"/>
                  <a:pt x="43591" y="19079"/>
                </a:cubicBezTo>
                <a:cubicBezTo>
                  <a:pt x="43474" y="19055"/>
                  <a:pt x="43334" y="19055"/>
                  <a:pt x="43194" y="19055"/>
                </a:cubicBezTo>
                <a:lnTo>
                  <a:pt x="43194" y="19079"/>
                </a:lnTo>
                <a:cubicBezTo>
                  <a:pt x="43194" y="19032"/>
                  <a:pt x="43171" y="19009"/>
                  <a:pt x="43171" y="18985"/>
                </a:cubicBezTo>
                <a:close/>
                <a:moveTo>
                  <a:pt x="35583" y="18939"/>
                </a:moveTo>
                <a:cubicBezTo>
                  <a:pt x="35583" y="18939"/>
                  <a:pt x="35583" y="18962"/>
                  <a:pt x="35583" y="18962"/>
                </a:cubicBezTo>
                <a:lnTo>
                  <a:pt x="35583" y="18985"/>
                </a:lnTo>
                <a:lnTo>
                  <a:pt x="35326" y="19102"/>
                </a:lnTo>
                <a:cubicBezTo>
                  <a:pt x="35326" y="19079"/>
                  <a:pt x="35349" y="19055"/>
                  <a:pt x="35349" y="19032"/>
                </a:cubicBezTo>
                <a:lnTo>
                  <a:pt x="35583" y="18939"/>
                </a:lnTo>
                <a:close/>
                <a:moveTo>
                  <a:pt x="42797" y="18962"/>
                </a:moveTo>
                <a:lnTo>
                  <a:pt x="42797" y="18985"/>
                </a:lnTo>
                <a:lnTo>
                  <a:pt x="42821" y="19079"/>
                </a:lnTo>
                <a:cubicBezTo>
                  <a:pt x="42680" y="19079"/>
                  <a:pt x="42540" y="19102"/>
                  <a:pt x="42400" y="19102"/>
                </a:cubicBezTo>
                <a:lnTo>
                  <a:pt x="42354" y="19102"/>
                </a:lnTo>
                <a:cubicBezTo>
                  <a:pt x="42307" y="19055"/>
                  <a:pt x="42284" y="19032"/>
                  <a:pt x="42237" y="19009"/>
                </a:cubicBezTo>
                <a:cubicBezTo>
                  <a:pt x="42424" y="18985"/>
                  <a:pt x="42610" y="18962"/>
                  <a:pt x="42797" y="18962"/>
                </a:cubicBezTo>
                <a:close/>
                <a:moveTo>
                  <a:pt x="4413" y="18425"/>
                </a:moveTo>
                <a:lnTo>
                  <a:pt x="4413" y="18425"/>
                </a:lnTo>
                <a:cubicBezTo>
                  <a:pt x="4366" y="18542"/>
                  <a:pt x="4296" y="18682"/>
                  <a:pt x="4249" y="18799"/>
                </a:cubicBezTo>
                <a:cubicBezTo>
                  <a:pt x="4226" y="18915"/>
                  <a:pt x="4203" y="19009"/>
                  <a:pt x="4179" y="19125"/>
                </a:cubicBezTo>
                <a:cubicBezTo>
                  <a:pt x="4179" y="19032"/>
                  <a:pt x="4156" y="18915"/>
                  <a:pt x="4156" y="18822"/>
                </a:cubicBezTo>
                <a:cubicBezTo>
                  <a:pt x="4226" y="18682"/>
                  <a:pt x="4320" y="18542"/>
                  <a:pt x="4413" y="18425"/>
                </a:cubicBezTo>
                <a:close/>
                <a:moveTo>
                  <a:pt x="44642" y="16674"/>
                </a:moveTo>
                <a:cubicBezTo>
                  <a:pt x="44875" y="16767"/>
                  <a:pt x="45085" y="16861"/>
                  <a:pt x="45295" y="16977"/>
                </a:cubicBezTo>
                <a:cubicBezTo>
                  <a:pt x="45856" y="17258"/>
                  <a:pt x="46346" y="17631"/>
                  <a:pt x="46790" y="18075"/>
                </a:cubicBezTo>
                <a:cubicBezTo>
                  <a:pt x="46766" y="18425"/>
                  <a:pt x="46696" y="18775"/>
                  <a:pt x="46626" y="19125"/>
                </a:cubicBezTo>
                <a:cubicBezTo>
                  <a:pt x="46253" y="18098"/>
                  <a:pt x="45552" y="17258"/>
                  <a:pt x="44642" y="16674"/>
                </a:cubicBezTo>
                <a:close/>
                <a:moveTo>
                  <a:pt x="18632" y="18635"/>
                </a:moveTo>
                <a:cubicBezTo>
                  <a:pt x="18679" y="18775"/>
                  <a:pt x="18725" y="18915"/>
                  <a:pt x="18772" y="19079"/>
                </a:cubicBezTo>
                <a:cubicBezTo>
                  <a:pt x="18749" y="19102"/>
                  <a:pt x="18702" y="19125"/>
                  <a:pt x="18632" y="19149"/>
                </a:cubicBezTo>
                <a:cubicBezTo>
                  <a:pt x="18352" y="19079"/>
                  <a:pt x="18048" y="18985"/>
                  <a:pt x="17768" y="18892"/>
                </a:cubicBezTo>
                <a:cubicBezTo>
                  <a:pt x="18048" y="18822"/>
                  <a:pt x="18352" y="18752"/>
                  <a:pt x="18632" y="18658"/>
                </a:cubicBezTo>
                <a:lnTo>
                  <a:pt x="18632" y="18635"/>
                </a:lnTo>
                <a:close/>
                <a:moveTo>
                  <a:pt x="2358" y="17935"/>
                </a:moveTo>
                <a:cubicBezTo>
                  <a:pt x="2382" y="17958"/>
                  <a:pt x="2358" y="18005"/>
                  <a:pt x="2358" y="18051"/>
                </a:cubicBezTo>
                <a:cubicBezTo>
                  <a:pt x="2312" y="18192"/>
                  <a:pt x="2265" y="18332"/>
                  <a:pt x="2242" y="18495"/>
                </a:cubicBezTo>
                <a:cubicBezTo>
                  <a:pt x="2101" y="18705"/>
                  <a:pt x="2008" y="18939"/>
                  <a:pt x="1915" y="19172"/>
                </a:cubicBezTo>
                <a:cubicBezTo>
                  <a:pt x="1915" y="18985"/>
                  <a:pt x="1915" y="18799"/>
                  <a:pt x="1915" y="18588"/>
                </a:cubicBezTo>
                <a:cubicBezTo>
                  <a:pt x="2055" y="18355"/>
                  <a:pt x="2195" y="18145"/>
                  <a:pt x="2358" y="17935"/>
                </a:cubicBezTo>
                <a:close/>
                <a:moveTo>
                  <a:pt x="24072" y="18635"/>
                </a:moveTo>
                <a:cubicBezTo>
                  <a:pt x="24142" y="18799"/>
                  <a:pt x="24259" y="18939"/>
                  <a:pt x="24352" y="19055"/>
                </a:cubicBezTo>
                <a:cubicBezTo>
                  <a:pt x="24352" y="19102"/>
                  <a:pt x="24352" y="19125"/>
                  <a:pt x="24352" y="19149"/>
                </a:cubicBezTo>
                <a:cubicBezTo>
                  <a:pt x="24352" y="19172"/>
                  <a:pt x="24352" y="19196"/>
                  <a:pt x="24352" y="19196"/>
                </a:cubicBezTo>
                <a:cubicBezTo>
                  <a:pt x="24142" y="19125"/>
                  <a:pt x="23955" y="19032"/>
                  <a:pt x="23768" y="18915"/>
                </a:cubicBezTo>
                <a:cubicBezTo>
                  <a:pt x="23862" y="18822"/>
                  <a:pt x="23979" y="18729"/>
                  <a:pt x="24072" y="18635"/>
                </a:cubicBezTo>
                <a:close/>
                <a:moveTo>
                  <a:pt x="41396" y="19079"/>
                </a:moveTo>
                <a:cubicBezTo>
                  <a:pt x="41490" y="19125"/>
                  <a:pt x="41583" y="19149"/>
                  <a:pt x="41676" y="19172"/>
                </a:cubicBezTo>
                <a:lnTo>
                  <a:pt x="41676" y="19196"/>
                </a:lnTo>
                <a:lnTo>
                  <a:pt x="41560" y="19196"/>
                </a:lnTo>
                <a:lnTo>
                  <a:pt x="41443" y="19219"/>
                </a:lnTo>
                <a:cubicBezTo>
                  <a:pt x="41443" y="19172"/>
                  <a:pt x="41420" y="19125"/>
                  <a:pt x="41396" y="19079"/>
                </a:cubicBezTo>
                <a:close/>
                <a:moveTo>
                  <a:pt x="24819" y="18939"/>
                </a:moveTo>
                <a:cubicBezTo>
                  <a:pt x="25006" y="19009"/>
                  <a:pt x="25193" y="19079"/>
                  <a:pt x="25380" y="19125"/>
                </a:cubicBezTo>
                <a:cubicBezTo>
                  <a:pt x="25239" y="19195"/>
                  <a:pt x="25099" y="19219"/>
                  <a:pt x="24959" y="19242"/>
                </a:cubicBezTo>
                <a:lnTo>
                  <a:pt x="24959" y="19242"/>
                </a:lnTo>
                <a:cubicBezTo>
                  <a:pt x="24897" y="19180"/>
                  <a:pt x="24837" y="19118"/>
                  <a:pt x="24796" y="19055"/>
                </a:cubicBezTo>
                <a:cubicBezTo>
                  <a:pt x="24796" y="19009"/>
                  <a:pt x="24819" y="18962"/>
                  <a:pt x="24819" y="18939"/>
                </a:cubicBezTo>
                <a:close/>
                <a:moveTo>
                  <a:pt x="38431" y="19125"/>
                </a:moveTo>
                <a:lnTo>
                  <a:pt x="38501" y="19219"/>
                </a:lnTo>
                <a:lnTo>
                  <a:pt x="38431" y="19242"/>
                </a:lnTo>
                <a:lnTo>
                  <a:pt x="38314" y="19172"/>
                </a:lnTo>
                <a:lnTo>
                  <a:pt x="38431" y="19125"/>
                </a:lnTo>
                <a:close/>
                <a:moveTo>
                  <a:pt x="19519" y="18845"/>
                </a:moveTo>
                <a:cubicBezTo>
                  <a:pt x="19589" y="18985"/>
                  <a:pt x="19659" y="19149"/>
                  <a:pt x="19729" y="19266"/>
                </a:cubicBezTo>
                <a:lnTo>
                  <a:pt x="19262" y="19266"/>
                </a:lnTo>
                <a:lnTo>
                  <a:pt x="19239" y="19219"/>
                </a:lnTo>
                <a:cubicBezTo>
                  <a:pt x="19332" y="19102"/>
                  <a:pt x="19426" y="18985"/>
                  <a:pt x="19496" y="18845"/>
                </a:cubicBezTo>
                <a:close/>
                <a:moveTo>
                  <a:pt x="8966" y="19032"/>
                </a:moveTo>
                <a:cubicBezTo>
                  <a:pt x="9013" y="19102"/>
                  <a:pt x="9059" y="19196"/>
                  <a:pt x="9083" y="19266"/>
                </a:cubicBezTo>
                <a:lnTo>
                  <a:pt x="9083" y="19289"/>
                </a:lnTo>
                <a:lnTo>
                  <a:pt x="8919" y="19242"/>
                </a:lnTo>
                <a:cubicBezTo>
                  <a:pt x="8942" y="19172"/>
                  <a:pt x="8942" y="19102"/>
                  <a:pt x="8966" y="19032"/>
                </a:cubicBezTo>
                <a:close/>
                <a:moveTo>
                  <a:pt x="41093" y="19149"/>
                </a:moveTo>
                <a:lnTo>
                  <a:pt x="41139" y="19266"/>
                </a:lnTo>
                <a:lnTo>
                  <a:pt x="40743" y="19312"/>
                </a:lnTo>
                <a:lnTo>
                  <a:pt x="40602" y="19242"/>
                </a:lnTo>
                <a:cubicBezTo>
                  <a:pt x="40766" y="19196"/>
                  <a:pt x="40929" y="19172"/>
                  <a:pt x="41093" y="19149"/>
                </a:cubicBezTo>
                <a:close/>
                <a:moveTo>
                  <a:pt x="29606" y="19102"/>
                </a:moveTo>
                <a:lnTo>
                  <a:pt x="29606" y="19102"/>
                </a:lnTo>
                <a:cubicBezTo>
                  <a:pt x="29582" y="19149"/>
                  <a:pt x="29535" y="19219"/>
                  <a:pt x="29512" y="19289"/>
                </a:cubicBezTo>
                <a:lnTo>
                  <a:pt x="29349" y="19359"/>
                </a:lnTo>
                <a:cubicBezTo>
                  <a:pt x="29349" y="19312"/>
                  <a:pt x="29349" y="19242"/>
                  <a:pt x="29325" y="19196"/>
                </a:cubicBezTo>
                <a:lnTo>
                  <a:pt x="29606" y="19102"/>
                </a:lnTo>
                <a:close/>
                <a:moveTo>
                  <a:pt x="1938" y="17141"/>
                </a:moveTo>
                <a:lnTo>
                  <a:pt x="1938" y="17141"/>
                </a:lnTo>
                <a:cubicBezTo>
                  <a:pt x="1775" y="17584"/>
                  <a:pt x="1658" y="18028"/>
                  <a:pt x="1611" y="18495"/>
                </a:cubicBezTo>
                <a:cubicBezTo>
                  <a:pt x="1471" y="18775"/>
                  <a:pt x="1331" y="19102"/>
                  <a:pt x="1238" y="19406"/>
                </a:cubicBezTo>
                <a:cubicBezTo>
                  <a:pt x="1308" y="18939"/>
                  <a:pt x="1401" y="18495"/>
                  <a:pt x="1564" y="18051"/>
                </a:cubicBezTo>
                <a:cubicBezTo>
                  <a:pt x="1658" y="17748"/>
                  <a:pt x="1798" y="17444"/>
                  <a:pt x="1938" y="17141"/>
                </a:cubicBezTo>
                <a:close/>
                <a:moveTo>
                  <a:pt x="44642" y="19149"/>
                </a:moveTo>
                <a:lnTo>
                  <a:pt x="44758" y="19172"/>
                </a:lnTo>
                <a:cubicBezTo>
                  <a:pt x="44852" y="19242"/>
                  <a:pt x="44899" y="19312"/>
                  <a:pt x="44969" y="19406"/>
                </a:cubicBezTo>
                <a:cubicBezTo>
                  <a:pt x="44852" y="19289"/>
                  <a:pt x="44735" y="19219"/>
                  <a:pt x="44642" y="19149"/>
                </a:cubicBezTo>
                <a:close/>
                <a:moveTo>
                  <a:pt x="43848" y="16651"/>
                </a:moveTo>
                <a:cubicBezTo>
                  <a:pt x="45062" y="17211"/>
                  <a:pt x="45996" y="18238"/>
                  <a:pt x="46439" y="19499"/>
                </a:cubicBezTo>
                <a:cubicBezTo>
                  <a:pt x="46349" y="19408"/>
                  <a:pt x="46236" y="19362"/>
                  <a:pt x="46123" y="19295"/>
                </a:cubicBezTo>
                <a:lnTo>
                  <a:pt x="46123" y="19295"/>
                </a:lnTo>
                <a:cubicBezTo>
                  <a:pt x="45471" y="18439"/>
                  <a:pt x="44612" y="17721"/>
                  <a:pt x="43661" y="17211"/>
                </a:cubicBezTo>
                <a:cubicBezTo>
                  <a:pt x="43498" y="17141"/>
                  <a:pt x="43311" y="17071"/>
                  <a:pt x="43147" y="17001"/>
                </a:cubicBezTo>
                <a:lnTo>
                  <a:pt x="43264" y="16954"/>
                </a:lnTo>
                <a:cubicBezTo>
                  <a:pt x="43474" y="16861"/>
                  <a:pt x="43661" y="16767"/>
                  <a:pt x="43848" y="16651"/>
                </a:cubicBezTo>
                <a:close/>
                <a:moveTo>
                  <a:pt x="37077" y="19032"/>
                </a:moveTo>
                <a:lnTo>
                  <a:pt x="37264" y="19102"/>
                </a:lnTo>
                <a:cubicBezTo>
                  <a:pt x="36960" y="19219"/>
                  <a:pt x="36657" y="19359"/>
                  <a:pt x="36353" y="19522"/>
                </a:cubicBezTo>
                <a:cubicBezTo>
                  <a:pt x="36330" y="19429"/>
                  <a:pt x="36306" y="19359"/>
                  <a:pt x="36260" y="19289"/>
                </a:cubicBezTo>
                <a:cubicBezTo>
                  <a:pt x="36540" y="19196"/>
                  <a:pt x="36820" y="19102"/>
                  <a:pt x="37077" y="19032"/>
                </a:cubicBezTo>
                <a:close/>
                <a:moveTo>
                  <a:pt x="4623" y="18752"/>
                </a:moveTo>
                <a:cubicBezTo>
                  <a:pt x="4600" y="18962"/>
                  <a:pt x="4623" y="19172"/>
                  <a:pt x="4646" y="19406"/>
                </a:cubicBezTo>
                <a:cubicBezTo>
                  <a:pt x="4576" y="19452"/>
                  <a:pt x="4506" y="19499"/>
                  <a:pt x="4460" y="19546"/>
                </a:cubicBezTo>
                <a:cubicBezTo>
                  <a:pt x="4460" y="19266"/>
                  <a:pt x="4530" y="19009"/>
                  <a:pt x="4623" y="18752"/>
                </a:cubicBezTo>
                <a:close/>
                <a:moveTo>
                  <a:pt x="9970" y="19289"/>
                </a:moveTo>
                <a:lnTo>
                  <a:pt x="10133" y="19546"/>
                </a:lnTo>
                <a:lnTo>
                  <a:pt x="10016" y="19522"/>
                </a:lnTo>
                <a:cubicBezTo>
                  <a:pt x="10016" y="19429"/>
                  <a:pt x="9970" y="19359"/>
                  <a:pt x="9970" y="19289"/>
                </a:cubicBezTo>
                <a:close/>
                <a:moveTo>
                  <a:pt x="6748" y="19382"/>
                </a:moveTo>
                <a:lnTo>
                  <a:pt x="6748" y="19499"/>
                </a:lnTo>
                <a:cubicBezTo>
                  <a:pt x="6701" y="19546"/>
                  <a:pt x="6678" y="19569"/>
                  <a:pt x="6631" y="19616"/>
                </a:cubicBezTo>
                <a:cubicBezTo>
                  <a:pt x="6584" y="19522"/>
                  <a:pt x="6561" y="19452"/>
                  <a:pt x="6538" y="19382"/>
                </a:cubicBezTo>
                <a:close/>
                <a:moveTo>
                  <a:pt x="11978" y="19289"/>
                </a:moveTo>
                <a:lnTo>
                  <a:pt x="12305" y="19382"/>
                </a:lnTo>
                <a:cubicBezTo>
                  <a:pt x="12328" y="19452"/>
                  <a:pt x="12328" y="19546"/>
                  <a:pt x="12351" y="19616"/>
                </a:cubicBezTo>
                <a:cubicBezTo>
                  <a:pt x="12235" y="19499"/>
                  <a:pt x="12094" y="19382"/>
                  <a:pt x="11931" y="19289"/>
                </a:cubicBezTo>
                <a:close/>
                <a:moveTo>
                  <a:pt x="21807" y="19009"/>
                </a:moveTo>
                <a:lnTo>
                  <a:pt x="21901" y="19102"/>
                </a:lnTo>
                <a:cubicBezTo>
                  <a:pt x="21834" y="19323"/>
                  <a:pt x="21768" y="19481"/>
                  <a:pt x="21722" y="19675"/>
                </a:cubicBezTo>
                <a:lnTo>
                  <a:pt x="21722" y="19675"/>
                </a:lnTo>
                <a:lnTo>
                  <a:pt x="21667" y="19639"/>
                </a:lnTo>
                <a:lnTo>
                  <a:pt x="21550" y="19499"/>
                </a:lnTo>
                <a:cubicBezTo>
                  <a:pt x="21597" y="19359"/>
                  <a:pt x="21667" y="19219"/>
                  <a:pt x="21714" y="19055"/>
                </a:cubicBezTo>
                <a:lnTo>
                  <a:pt x="21807" y="19009"/>
                </a:lnTo>
                <a:close/>
                <a:moveTo>
                  <a:pt x="14943" y="18752"/>
                </a:moveTo>
                <a:cubicBezTo>
                  <a:pt x="15270" y="18845"/>
                  <a:pt x="15597" y="18915"/>
                  <a:pt x="15924" y="18962"/>
                </a:cubicBezTo>
                <a:cubicBezTo>
                  <a:pt x="15970" y="19102"/>
                  <a:pt x="15994" y="19242"/>
                  <a:pt x="16040" y="19406"/>
                </a:cubicBezTo>
                <a:cubicBezTo>
                  <a:pt x="15959" y="19399"/>
                  <a:pt x="15878" y="19396"/>
                  <a:pt x="15796" y="19396"/>
                </a:cubicBezTo>
                <a:cubicBezTo>
                  <a:pt x="15574" y="19396"/>
                  <a:pt x="15352" y="19418"/>
                  <a:pt x="15130" y="19452"/>
                </a:cubicBezTo>
                <a:cubicBezTo>
                  <a:pt x="14779" y="19522"/>
                  <a:pt x="14429" y="19592"/>
                  <a:pt x="14102" y="19709"/>
                </a:cubicBezTo>
                <a:cubicBezTo>
                  <a:pt x="13846" y="19546"/>
                  <a:pt x="13565" y="19382"/>
                  <a:pt x="13262" y="19289"/>
                </a:cubicBezTo>
                <a:cubicBezTo>
                  <a:pt x="13262" y="19219"/>
                  <a:pt x="13239" y="19172"/>
                  <a:pt x="13239" y="19102"/>
                </a:cubicBezTo>
                <a:cubicBezTo>
                  <a:pt x="13379" y="19079"/>
                  <a:pt x="13542" y="19055"/>
                  <a:pt x="13682" y="19032"/>
                </a:cubicBezTo>
                <a:cubicBezTo>
                  <a:pt x="14079" y="18962"/>
                  <a:pt x="14499" y="18869"/>
                  <a:pt x="14896" y="18752"/>
                </a:cubicBezTo>
                <a:close/>
                <a:moveTo>
                  <a:pt x="8732" y="19569"/>
                </a:moveTo>
                <a:lnTo>
                  <a:pt x="8989" y="19616"/>
                </a:lnTo>
                <a:cubicBezTo>
                  <a:pt x="8942" y="19639"/>
                  <a:pt x="8896" y="19662"/>
                  <a:pt x="8849" y="19686"/>
                </a:cubicBezTo>
                <a:cubicBezTo>
                  <a:pt x="8802" y="19709"/>
                  <a:pt x="8756" y="19733"/>
                  <a:pt x="8686" y="19756"/>
                </a:cubicBezTo>
                <a:lnTo>
                  <a:pt x="8662" y="19662"/>
                </a:lnTo>
                <a:cubicBezTo>
                  <a:pt x="8686" y="19639"/>
                  <a:pt x="8709" y="19616"/>
                  <a:pt x="8732" y="19569"/>
                </a:cubicBezTo>
                <a:close/>
                <a:moveTo>
                  <a:pt x="32758" y="19312"/>
                </a:moveTo>
                <a:lnTo>
                  <a:pt x="32758" y="19429"/>
                </a:lnTo>
                <a:cubicBezTo>
                  <a:pt x="32758" y="19452"/>
                  <a:pt x="32734" y="19476"/>
                  <a:pt x="32711" y="19499"/>
                </a:cubicBezTo>
                <a:cubicBezTo>
                  <a:pt x="32501" y="19616"/>
                  <a:pt x="32267" y="19709"/>
                  <a:pt x="32057" y="19826"/>
                </a:cubicBezTo>
                <a:cubicBezTo>
                  <a:pt x="32034" y="19733"/>
                  <a:pt x="32010" y="19639"/>
                  <a:pt x="31987" y="19546"/>
                </a:cubicBezTo>
                <a:lnTo>
                  <a:pt x="31964" y="19499"/>
                </a:lnTo>
                <a:lnTo>
                  <a:pt x="32337" y="19359"/>
                </a:lnTo>
                <a:cubicBezTo>
                  <a:pt x="32477" y="19359"/>
                  <a:pt x="32617" y="19312"/>
                  <a:pt x="32758" y="19312"/>
                </a:cubicBezTo>
                <a:close/>
                <a:moveTo>
                  <a:pt x="34345" y="19522"/>
                </a:moveTo>
                <a:cubicBezTo>
                  <a:pt x="34392" y="19522"/>
                  <a:pt x="34439" y="19546"/>
                  <a:pt x="34485" y="19569"/>
                </a:cubicBezTo>
                <a:lnTo>
                  <a:pt x="34462" y="19569"/>
                </a:lnTo>
                <a:lnTo>
                  <a:pt x="33925" y="19826"/>
                </a:lnTo>
                <a:lnTo>
                  <a:pt x="34345" y="19522"/>
                </a:lnTo>
                <a:close/>
                <a:moveTo>
                  <a:pt x="43404" y="19476"/>
                </a:moveTo>
                <a:cubicBezTo>
                  <a:pt x="43544" y="19476"/>
                  <a:pt x="43684" y="19499"/>
                  <a:pt x="43848" y="19546"/>
                </a:cubicBezTo>
                <a:cubicBezTo>
                  <a:pt x="43824" y="19639"/>
                  <a:pt x="43801" y="19733"/>
                  <a:pt x="43778" y="19826"/>
                </a:cubicBezTo>
                <a:cubicBezTo>
                  <a:pt x="43638" y="19733"/>
                  <a:pt x="43474" y="19639"/>
                  <a:pt x="43334" y="19569"/>
                </a:cubicBezTo>
                <a:cubicBezTo>
                  <a:pt x="43334" y="19546"/>
                  <a:pt x="43334" y="19499"/>
                  <a:pt x="43311" y="19476"/>
                </a:cubicBezTo>
                <a:close/>
                <a:moveTo>
                  <a:pt x="11114" y="19289"/>
                </a:moveTo>
                <a:lnTo>
                  <a:pt x="11114" y="19289"/>
                </a:lnTo>
                <a:cubicBezTo>
                  <a:pt x="11207" y="19359"/>
                  <a:pt x="11301" y="19406"/>
                  <a:pt x="11394" y="19452"/>
                </a:cubicBezTo>
                <a:cubicBezTo>
                  <a:pt x="11347" y="19592"/>
                  <a:pt x="11301" y="19709"/>
                  <a:pt x="11254" y="19849"/>
                </a:cubicBezTo>
                <a:cubicBezTo>
                  <a:pt x="11231" y="19756"/>
                  <a:pt x="11207" y="19662"/>
                  <a:pt x="11161" y="19546"/>
                </a:cubicBezTo>
                <a:cubicBezTo>
                  <a:pt x="11137" y="19452"/>
                  <a:pt x="11137" y="19382"/>
                  <a:pt x="11114" y="19289"/>
                </a:cubicBezTo>
                <a:close/>
                <a:moveTo>
                  <a:pt x="35769" y="19476"/>
                </a:moveTo>
                <a:cubicBezTo>
                  <a:pt x="35816" y="19569"/>
                  <a:pt x="35839" y="19662"/>
                  <a:pt x="35863" y="19756"/>
                </a:cubicBezTo>
                <a:lnTo>
                  <a:pt x="35699" y="19873"/>
                </a:lnTo>
                <a:cubicBezTo>
                  <a:pt x="35606" y="19803"/>
                  <a:pt x="35536" y="19733"/>
                  <a:pt x="35443" y="19662"/>
                </a:cubicBezTo>
                <a:cubicBezTo>
                  <a:pt x="35443" y="19639"/>
                  <a:pt x="35443" y="19616"/>
                  <a:pt x="35443" y="19592"/>
                </a:cubicBezTo>
                <a:cubicBezTo>
                  <a:pt x="35559" y="19546"/>
                  <a:pt x="35676" y="19499"/>
                  <a:pt x="35769" y="19476"/>
                </a:cubicBezTo>
                <a:close/>
                <a:moveTo>
                  <a:pt x="26454" y="19616"/>
                </a:moveTo>
                <a:lnTo>
                  <a:pt x="26454" y="19616"/>
                </a:lnTo>
                <a:cubicBezTo>
                  <a:pt x="26313" y="19709"/>
                  <a:pt x="26150" y="19803"/>
                  <a:pt x="26010" y="19896"/>
                </a:cubicBezTo>
                <a:cubicBezTo>
                  <a:pt x="26033" y="19849"/>
                  <a:pt x="26057" y="19803"/>
                  <a:pt x="26080" y="19733"/>
                </a:cubicBezTo>
                <a:lnTo>
                  <a:pt x="26057" y="19733"/>
                </a:lnTo>
                <a:cubicBezTo>
                  <a:pt x="26197" y="19709"/>
                  <a:pt x="26337" y="19662"/>
                  <a:pt x="26454" y="19616"/>
                </a:cubicBezTo>
                <a:close/>
                <a:moveTo>
                  <a:pt x="23628" y="19522"/>
                </a:moveTo>
                <a:lnTo>
                  <a:pt x="23698" y="19546"/>
                </a:lnTo>
                <a:cubicBezTo>
                  <a:pt x="23862" y="19686"/>
                  <a:pt x="24002" y="19803"/>
                  <a:pt x="24165" y="19919"/>
                </a:cubicBezTo>
                <a:cubicBezTo>
                  <a:pt x="23979" y="19803"/>
                  <a:pt x="23792" y="19662"/>
                  <a:pt x="23628" y="19522"/>
                </a:cubicBezTo>
                <a:close/>
                <a:moveTo>
                  <a:pt x="22204" y="19382"/>
                </a:moveTo>
                <a:cubicBezTo>
                  <a:pt x="22204" y="19406"/>
                  <a:pt x="22228" y="19429"/>
                  <a:pt x="22228" y="19452"/>
                </a:cubicBezTo>
                <a:cubicBezTo>
                  <a:pt x="22228" y="19639"/>
                  <a:pt x="22204" y="19826"/>
                  <a:pt x="22204" y="19989"/>
                </a:cubicBezTo>
                <a:lnTo>
                  <a:pt x="22064" y="19919"/>
                </a:lnTo>
                <a:cubicBezTo>
                  <a:pt x="22111" y="19733"/>
                  <a:pt x="22157" y="19569"/>
                  <a:pt x="22204" y="19382"/>
                </a:cubicBezTo>
                <a:close/>
                <a:moveTo>
                  <a:pt x="28975" y="19336"/>
                </a:moveTo>
                <a:cubicBezTo>
                  <a:pt x="28975" y="19406"/>
                  <a:pt x="28998" y="19476"/>
                  <a:pt x="28998" y="19546"/>
                </a:cubicBezTo>
                <a:lnTo>
                  <a:pt x="28578" y="19779"/>
                </a:lnTo>
                <a:cubicBezTo>
                  <a:pt x="28438" y="19849"/>
                  <a:pt x="28298" y="19943"/>
                  <a:pt x="28158" y="20036"/>
                </a:cubicBezTo>
                <a:cubicBezTo>
                  <a:pt x="28181" y="19919"/>
                  <a:pt x="28205" y="19779"/>
                  <a:pt x="28205" y="19662"/>
                </a:cubicBezTo>
                <a:cubicBezTo>
                  <a:pt x="28461" y="19546"/>
                  <a:pt x="28718" y="19429"/>
                  <a:pt x="28975" y="19336"/>
                </a:cubicBezTo>
                <a:close/>
                <a:moveTo>
                  <a:pt x="36984" y="19616"/>
                </a:moveTo>
                <a:lnTo>
                  <a:pt x="36984" y="19616"/>
                </a:lnTo>
                <a:cubicBezTo>
                  <a:pt x="36820" y="19756"/>
                  <a:pt x="36657" y="19896"/>
                  <a:pt x="36493" y="20036"/>
                </a:cubicBezTo>
                <a:cubicBezTo>
                  <a:pt x="36493" y="19989"/>
                  <a:pt x="36470" y="19943"/>
                  <a:pt x="36470" y="19873"/>
                </a:cubicBezTo>
                <a:lnTo>
                  <a:pt x="36447" y="19873"/>
                </a:lnTo>
                <a:cubicBezTo>
                  <a:pt x="36633" y="19779"/>
                  <a:pt x="36797" y="19709"/>
                  <a:pt x="36984" y="19616"/>
                </a:cubicBezTo>
                <a:close/>
                <a:moveTo>
                  <a:pt x="24772" y="19733"/>
                </a:moveTo>
                <a:lnTo>
                  <a:pt x="24936" y="19756"/>
                </a:lnTo>
                <a:cubicBezTo>
                  <a:pt x="25029" y="19873"/>
                  <a:pt x="25146" y="19966"/>
                  <a:pt x="25239" y="20059"/>
                </a:cubicBezTo>
                <a:cubicBezTo>
                  <a:pt x="25169" y="20036"/>
                  <a:pt x="25076" y="20036"/>
                  <a:pt x="24983" y="20036"/>
                </a:cubicBezTo>
                <a:lnTo>
                  <a:pt x="24983" y="20059"/>
                </a:lnTo>
                <a:cubicBezTo>
                  <a:pt x="24866" y="19989"/>
                  <a:pt x="24749" y="19919"/>
                  <a:pt x="24632" y="19849"/>
                </a:cubicBezTo>
                <a:cubicBezTo>
                  <a:pt x="24632" y="19803"/>
                  <a:pt x="24656" y="19756"/>
                  <a:pt x="24656" y="19733"/>
                </a:cubicBezTo>
                <a:close/>
                <a:moveTo>
                  <a:pt x="11604" y="19803"/>
                </a:moveTo>
                <a:cubicBezTo>
                  <a:pt x="11651" y="19919"/>
                  <a:pt x="11698" y="20013"/>
                  <a:pt x="11744" y="20106"/>
                </a:cubicBezTo>
                <a:lnTo>
                  <a:pt x="11511" y="20013"/>
                </a:lnTo>
                <a:cubicBezTo>
                  <a:pt x="11534" y="19943"/>
                  <a:pt x="11557" y="19873"/>
                  <a:pt x="11604" y="19803"/>
                </a:cubicBezTo>
                <a:close/>
                <a:moveTo>
                  <a:pt x="3386" y="17935"/>
                </a:moveTo>
                <a:cubicBezTo>
                  <a:pt x="3129" y="18658"/>
                  <a:pt x="2989" y="19429"/>
                  <a:pt x="2965" y="20199"/>
                </a:cubicBezTo>
                <a:cubicBezTo>
                  <a:pt x="2919" y="20083"/>
                  <a:pt x="2872" y="19966"/>
                  <a:pt x="2825" y="19849"/>
                </a:cubicBezTo>
                <a:cubicBezTo>
                  <a:pt x="2849" y="19172"/>
                  <a:pt x="3035" y="18518"/>
                  <a:pt x="3386" y="17935"/>
                </a:cubicBezTo>
                <a:close/>
                <a:moveTo>
                  <a:pt x="31707" y="19616"/>
                </a:moveTo>
                <a:cubicBezTo>
                  <a:pt x="31730" y="19733"/>
                  <a:pt x="31754" y="19873"/>
                  <a:pt x="31777" y="19989"/>
                </a:cubicBezTo>
                <a:cubicBezTo>
                  <a:pt x="31660" y="20059"/>
                  <a:pt x="31543" y="20129"/>
                  <a:pt x="31427" y="20199"/>
                </a:cubicBezTo>
                <a:cubicBezTo>
                  <a:pt x="31450" y="20083"/>
                  <a:pt x="31473" y="19989"/>
                  <a:pt x="31497" y="19873"/>
                </a:cubicBezTo>
                <a:cubicBezTo>
                  <a:pt x="31520" y="19756"/>
                  <a:pt x="31567" y="19733"/>
                  <a:pt x="31590" y="19662"/>
                </a:cubicBezTo>
                <a:lnTo>
                  <a:pt x="31707" y="19616"/>
                </a:lnTo>
                <a:close/>
                <a:moveTo>
                  <a:pt x="15948" y="19729"/>
                </a:moveTo>
                <a:cubicBezTo>
                  <a:pt x="16010" y="19729"/>
                  <a:pt x="16072" y="19730"/>
                  <a:pt x="16134" y="19733"/>
                </a:cubicBezTo>
                <a:cubicBezTo>
                  <a:pt x="15620" y="19779"/>
                  <a:pt x="15130" y="19943"/>
                  <a:pt x="14663" y="20199"/>
                </a:cubicBezTo>
                <a:cubicBezTo>
                  <a:pt x="14639" y="20223"/>
                  <a:pt x="14593" y="20246"/>
                  <a:pt x="14569" y="20270"/>
                </a:cubicBezTo>
                <a:cubicBezTo>
                  <a:pt x="14499" y="20153"/>
                  <a:pt x="14429" y="20059"/>
                  <a:pt x="14336" y="19966"/>
                </a:cubicBezTo>
                <a:cubicBezTo>
                  <a:pt x="14860" y="19819"/>
                  <a:pt x="15403" y="19729"/>
                  <a:pt x="15948" y="19729"/>
                </a:cubicBezTo>
                <a:close/>
                <a:moveTo>
                  <a:pt x="30866" y="20013"/>
                </a:moveTo>
                <a:cubicBezTo>
                  <a:pt x="30866" y="20083"/>
                  <a:pt x="30843" y="20153"/>
                  <a:pt x="30820" y="20223"/>
                </a:cubicBezTo>
                <a:cubicBezTo>
                  <a:pt x="30820" y="20270"/>
                  <a:pt x="30773" y="20270"/>
                  <a:pt x="30773" y="20293"/>
                </a:cubicBezTo>
                <a:lnTo>
                  <a:pt x="30539" y="20316"/>
                </a:lnTo>
                <a:lnTo>
                  <a:pt x="30539" y="20270"/>
                </a:lnTo>
                <a:lnTo>
                  <a:pt x="30866" y="20013"/>
                </a:lnTo>
                <a:close/>
                <a:moveTo>
                  <a:pt x="10087" y="19896"/>
                </a:moveTo>
                <a:lnTo>
                  <a:pt x="10157" y="19919"/>
                </a:lnTo>
                <a:cubicBezTo>
                  <a:pt x="10157" y="20059"/>
                  <a:pt x="10157" y="20199"/>
                  <a:pt x="10133" y="20340"/>
                </a:cubicBezTo>
                <a:cubicBezTo>
                  <a:pt x="10133" y="20199"/>
                  <a:pt x="10110" y="20036"/>
                  <a:pt x="10087" y="19896"/>
                </a:cubicBezTo>
                <a:close/>
                <a:moveTo>
                  <a:pt x="44595" y="20129"/>
                </a:moveTo>
                <a:lnTo>
                  <a:pt x="44618" y="20153"/>
                </a:lnTo>
                <a:cubicBezTo>
                  <a:pt x="44665" y="20270"/>
                  <a:pt x="44712" y="20363"/>
                  <a:pt x="44735" y="20480"/>
                </a:cubicBezTo>
                <a:lnTo>
                  <a:pt x="44665" y="20433"/>
                </a:lnTo>
                <a:cubicBezTo>
                  <a:pt x="44642" y="20316"/>
                  <a:pt x="44618" y="20223"/>
                  <a:pt x="44595" y="20129"/>
                </a:cubicBezTo>
                <a:close/>
                <a:moveTo>
                  <a:pt x="21364" y="20153"/>
                </a:moveTo>
                <a:cubicBezTo>
                  <a:pt x="21434" y="20246"/>
                  <a:pt x="21504" y="20340"/>
                  <a:pt x="21597" y="20433"/>
                </a:cubicBezTo>
                <a:lnTo>
                  <a:pt x="21597" y="20503"/>
                </a:lnTo>
                <a:lnTo>
                  <a:pt x="21317" y="20270"/>
                </a:lnTo>
                <a:cubicBezTo>
                  <a:pt x="21317" y="20223"/>
                  <a:pt x="21340" y="20199"/>
                  <a:pt x="21364" y="20153"/>
                </a:cubicBezTo>
                <a:close/>
                <a:moveTo>
                  <a:pt x="34602" y="19966"/>
                </a:moveTo>
                <a:lnTo>
                  <a:pt x="34602" y="20526"/>
                </a:lnTo>
                <a:cubicBezTo>
                  <a:pt x="34392" y="20456"/>
                  <a:pt x="34205" y="20386"/>
                  <a:pt x="33995" y="20340"/>
                </a:cubicBezTo>
                <a:cubicBezTo>
                  <a:pt x="34182" y="20199"/>
                  <a:pt x="34392" y="20083"/>
                  <a:pt x="34602" y="19966"/>
                </a:cubicBezTo>
                <a:close/>
                <a:moveTo>
                  <a:pt x="43428" y="20013"/>
                </a:moveTo>
                <a:lnTo>
                  <a:pt x="43661" y="20153"/>
                </a:lnTo>
                <a:cubicBezTo>
                  <a:pt x="43614" y="20270"/>
                  <a:pt x="43544" y="20410"/>
                  <a:pt x="43498" y="20526"/>
                </a:cubicBezTo>
                <a:cubicBezTo>
                  <a:pt x="43474" y="20363"/>
                  <a:pt x="43451" y="20176"/>
                  <a:pt x="43428" y="20013"/>
                </a:cubicBezTo>
                <a:close/>
                <a:moveTo>
                  <a:pt x="23278" y="20153"/>
                </a:moveTo>
                <a:cubicBezTo>
                  <a:pt x="23418" y="20246"/>
                  <a:pt x="23535" y="20316"/>
                  <a:pt x="23675" y="20386"/>
                </a:cubicBezTo>
                <a:lnTo>
                  <a:pt x="23792" y="20596"/>
                </a:lnTo>
                <a:cubicBezTo>
                  <a:pt x="23675" y="20596"/>
                  <a:pt x="23535" y="20573"/>
                  <a:pt x="23418" y="20573"/>
                </a:cubicBezTo>
                <a:cubicBezTo>
                  <a:pt x="23372" y="20503"/>
                  <a:pt x="23325" y="20456"/>
                  <a:pt x="23278" y="20410"/>
                </a:cubicBezTo>
                <a:cubicBezTo>
                  <a:pt x="23231" y="20363"/>
                  <a:pt x="23278" y="20246"/>
                  <a:pt x="23278" y="20176"/>
                </a:cubicBezTo>
                <a:cubicBezTo>
                  <a:pt x="23278" y="20176"/>
                  <a:pt x="23278" y="20153"/>
                  <a:pt x="23278" y="20153"/>
                </a:cubicBezTo>
                <a:close/>
                <a:moveTo>
                  <a:pt x="13916" y="20083"/>
                </a:moveTo>
                <a:cubicBezTo>
                  <a:pt x="14032" y="20199"/>
                  <a:pt x="14149" y="20316"/>
                  <a:pt x="14219" y="20456"/>
                </a:cubicBezTo>
                <a:lnTo>
                  <a:pt x="14009" y="20620"/>
                </a:lnTo>
                <a:cubicBezTo>
                  <a:pt x="13939" y="20456"/>
                  <a:pt x="13869" y="20293"/>
                  <a:pt x="13776" y="20129"/>
                </a:cubicBezTo>
                <a:lnTo>
                  <a:pt x="13916" y="20083"/>
                </a:lnTo>
                <a:close/>
                <a:moveTo>
                  <a:pt x="18702" y="19546"/>
                </a:moveTo>
                <a:cubicBezTo>
                  <a:pt x="18795" y="19546"/>
                  <a:pt x="18889" y="19592"/>
                  <a:pt x="19005" y="19592"/>
                </a:cubicBezTo>
                <a:cubicBezTo>
                  <a:pt x="19146" y="19943"/>
                  <a:pt x="19309" y="20293"/>
                  <a:pt x="19496" y="20620"/>
                </a:cubicBezTo>
                <a:cubicBezTo>
                  <a:pt x="19192" y="20386"/>
                  <a:pt x="18865" y="20176"/>
                  <a:pt x="18515" y="20013"/>
                </a:cubicBezTo>
                <a:cubicBezTo>
                  <a:pt x="18422" y="19943"/>
                  <a:pt x="18352" y="19873"/>
                  <a:pt x="18282" y="19803"/>
                </a:cubicBezTo>
                <a:lnTo>
                  <a:pt x="18212" y="19686"/>
                </a:lnTo>
                <a:cubicBezTo>
                  <a:pt x="18375" y="19686"/>
                  <a:pt x="18539" y="19639"/>
                  <a:pt x="18702" y="19569"/>
                </a:cubicBezTo>
                <a:lnTo>
                  <a:pt x="18702" y="19546"/>
                </a:lnTo>
                <a:close/>
                <a:moveTo>
                  <a:pt x="27714" y="20223"/>
                </a:moveTo>
                <a:cubicBezTo>
                  <a:pt x="27714" y="20246"/>
                  <a:pt x="27714" y="20293"/>
                  <a:pt x="27691" y="20316"/>
                </a:cubicBezTo>
                <a:cubicBezTo>
                  <a:pt x="27551" y="20433"/>
                  <a:pt x="27411" y="20526"/>
                  <a:pt x="27271" y="20620"/>
                </a:cubicBezTo>
                <a:lnTo>
                  <a:pt x="27247" y="20620"/>
                </a:lnTo>
                <a:cubicBezTo>
                  <a:pt x="27411" y="20503"/>
                  <a:pt x="27574" y="20363"/>
                  <a:pt x="27714" y="20223"/>
                </a:cubicBezTo>
                <a:close/>
                <a:moveTo>
                  <a:pt x="6281" y="19406"/>
                </a:moveTo>
                <a:cubicBezTo>
                  <a:pt x="6304" y="19546"/>
                  <a:pt x="6374" y="19686"/>
                  <a:pt x="6421" y="19826"/>
                </a:cubicBezTo>
                <a:cubicBezTo>
                  <a:pt x="6187" y="20059"/>
                  <a:pt x="6001" y="20340"/>
                  <a:pt x="5837" y="20643"/>
                </a:cubicBezTo>
                <a:cubicBezTo>
                  <a:pt x="5720" y="20270"/>
                  <a:pt x="5627" y="19873"/>
                  <a:pt x="5557" y="19476"/>
                </a:cubicBezTo>
                <a:cubicBezTo>
                  <a:pt x="5790" y="19429"/>
                  <a:pt x="6024" y="19406"/>
                  <a:pt x="6281" y="19406"/>
                </a:cubicBezTo>
                <a:close/>
                <a:moveTo>
                  <a:pt x="45529" y="19382"/>
                </a:moveTo>
                <a:cubicBezTo>
                  <a:pt x="45646" y="19429"/>
                  <a:pt x="45786" y="19476"/>
                  <a:pt x="45902" y="19546"/>
                </a:cubicBezTo>
                <a:cubicBezTo>
                  <a:pt x="46066" y="19756"/>
                  <a:pt x="46206" y="19966"/>
                  <a:pt x="46346" y="20199"/>
                </a:cubicBezTo>
                <a:lnTo>
                  <a:pt x="46206" y="20666"/>
                </a:lnTo>
                <a:cubicBezTo>
                  <a:pt x="46089" y="20503"/>
                  <a:pt x="45949" y="20340"/>
                  <a:pt x="45809" y="20176"/>
                </a:cubicBezTo>
                <a:cubicBezTo>
                  <a:pt x="45739" y="19896"/>
                  <a:pt x="45646" y="19616"/>
                  <a:pt x="45529" y="19382"/>
                </a:cubicBezTo>
                <a:close/>
                <a:moveTo>
                  <a:pt x="35629" y="20340"/>
                </a:moveTo>
                <a:cubicBezTo>
                  <a:pt x="35699" y="20433"/>
                  <a:pt x="35769" y="20526"/>
                  <a:pt x="35863" y="20620"/>
                </a:cubicBezTo>
                <a:lnTo>
                  <a:pt x="35536" y="20760"/>
                </a:lnTo>
                <a:cubicBezTo>
                  <a:pt x="35558" y="20628"/>
                  <a:pt x="35539" y="20517"/>
                  <a:pt x="35517" y="20407"/>
                </a:cubicBezTo>
                <a:lnTo>
                  <a:pt x="35517" y="20407"/>
                </a:lnTo>
                <a:lnTo>
                  <a:pt x="35629" y="20340"/>
                </a:lnTo>
                <a:close/>
                <a:moveTo>
                  <a:pt x="47163" y="18542"/>
                </a:moveTo>
                <a:cubicBezTo>
                  <a:pt x="47654" y="19196"/>
                  <a:pt x="47864" y="19989"/>
                  <a:pt x="47817" y="20783"/>
                </a:cubicBezTo>
                <a:cubicBezTo>
                  <a:pt x="47560" y="20386"/>
                  <a:pt x="47233" y="20059"/>
                  <a:pt x="46883" y="19779"/>
                </a:cubicBezTo>
                <a:cubicBezTo>
                  <a:pt x="47000" y="19382"/>
                  <a:pt x="47093" y="18962"/>
                  <a:pt x="47163" y="18542"/>
                </a:cubicBezTo>
                <a:close/>
                <a:moveTo>
                  <a:pt x="9293" y="19919"/>
                </a:moveTo>
                <a:cubicBezTo>
                  <a:pt x="9293" y="20153"/>
                  <a:pt x="9293" y="20363"/>
                  <a:pt x="9269" y="20596"/>
                </a:cubicBezTo>
                <a:cubicBezTo>
                  <a:pt x="9269" y="20666"/>
                  <a:pt x="9246" y="20760"/>
                  <a:pt x="9223" y="20830"/>
                </a:cubicBezTo>
                <a:cubicBezTo>
                  <a:pt x="9129" y="20713"/>
                  <a:pt x="9059" y="20573"/>
                  <a:pt x="8989" y="20433"/>
                </a:cubicBezTo>
                <a:lnTo>
                  <a:pt x="8966" y="20433"/>
                </a:lnTo>
                <a:cubicBezTo>
                  <a:pt x="9059" y="20270"/>
                  <a:pt x="9153" y="20106"/>
                  <a:pt x="9269" y="19966"/>
                </a:cubicBezTo>
                <a:cubicBezTo>
                  <a:pt x="9269" y="19943"/>
                  <a:pt x="9293" y="19943"/>
                  <a:pt x="9293" y="19919"/>
                </a:cubicBezTo>
                <a:close/>
                <a:moveTo>
                  <a:pt x="31707" y="20550"/>
                </a:moveTo>
                <a:lnTo>
                  <a:pt x="31707" y="20550"/>
                </a:lnTo>
                <a:cubicBezTo>
                  <a:pt x="31567" y="20666"/>
                  <a:pt x="31403" y="20783"/>
                  <a:pt x="31217" y="20900"/>
                </a:cubicBezTo>
                <a:cubicBezTo>
                  <a:pt x="31263" y="20807"/>
                  <a:pt x="31287" y="20690"/>
                  <a:pt x="31310" y="20573"/>
                </a:cubicBezTo>
                <a:lnTo>
                  <a:pt x="31707" y="20550"/>
                </a:lnTo>
                <a:close/>
                <a:moveTo>
                  <a:pt x="13449" y="20293"/>
                </a:moveTo>
                <a:cubicBezTo>
                  <a:pt x="13565" y="20456"/>
                  <a:pt x="13659" y="20643"/>
                  <a:pt x="13729" y="20830"/>
                </a:cubicBezTo>
                <a:cubicBezTo>
                  <a:pt x="13565" y="20853"/>
                  <a:pt x="13402" y="20877"/>
                  <a:pt x="13239" y="20923"/>
                </a:cubicBezTo>
                <a:lnTo>
                  <a:pt x="13215" y="20923"/>
                </a:lnTo>
                <a:cubicBezTo>
                  <a:pt x="13262" y="20736"/>
                  <a:pt x="13285" y="20550"/>
                  <a:pt x="13285" y="20363"/>
                </a:cubicBezTo>
                <a:cubicBezTo>
                  <a:pt x="13332" y="20340"/>
                  <a:pt x="13402" y="20316"/>
                  <a:pt x="13449" y="20293"/>
                </a:cubicBezTo>
                <a:close/>
                <a:moveTo>
                  <a:pt x="39669" y="20363"/>
                </a:moveTo>
                <a:cubicBezTo>
                  <a:pt x="39775" y="20366"/>
                  <a:pt x="39862" y="20389"/>
                  <a:pt x="39949" y="20433"/>
                </a:cubicBezTo>
                <a:cubicBezTo>
                  <a:pt x="39972" y="20596"/>
                  <a:pt x="39995" y="20760"/>
                  <a:pt x="40019" y="20923"/>
                </a:cubicBezTo>
                <a:cubicBezTo>
                  <a:pt x="39925" y="20737"/>
                  <a:pt x="39785" y="20527"/>
                  <a:pt x="39669" y="20363"/>
                </a:cubicBezTo>
                <a:close/>
                <a:moveTo>
                  <a:pt x="42190" y="19499"/>
                </a:moveTo>
                <a:cubicBezTo>
                  <a:pt x="42564" y="19896"/>
                  <a:pt x="42750" y="20433"/>
                  <a:pt x="42680" y="20970"/>
                </a:cubicBezTo>
                <a:cubicBezTo>
                  <a:pt x="42377" y="20550"/>
                  <a:pt x="42003" y="20176"/>
                  <a:pt x="41583" y="19849"/>
                </a:cubicBezTo>
                <a:cubicBezTo>
                  <a:pt x="41583" y="19756"/>
                  <a:pt x="41560" y="19662"/>
                  <a:pt x="41536" y="19569"/>
                </a:cubicBezTo>
                <a:lnTo>
                  <a:pt x="42050" y="19499"/>
                </a:lnTo>
                <a:close/>
                <a:moveTo>
                  <a:pt x="23372" y="20947"/>
                </a:moveTo>
                <a:lnTo>
                  <a:pt x="23488" y="21040"/>
                </a:lnTo>
                <a:lnTo>
                  <a:pt x="23395" y="21087"/>
                </a:lnTo>
                <a:lnTo>
                  <a:pt x="23302" y="21040"/>
                </a:lnTo>
                <a:lnTo>
                  <a:pt x="23302" y="20947"/>
                </a:lnTo>
                <a:close/>
                <a:moveTo>
                  <a:pt x="45094" y="20090"/>
                </a:moveTo>
                <a:lnTo>
                  <a:pt x="45094" y="20090"/>
                </a:lnTo>
                <a:cubicBezTo>
                  <a:pt x="45208" y="20182"/>
                  <a:pt x="45321" y="20295"/>
                  <a:pt x="45412" y="20386"/>
                </a:cubicBezTo>
                <a:cubicBezTo>
                  <a:pt x="45459" y="20620"/>
                  <a:pt x="45482" y="20853"/>
                  <a:pt x="45482" y="21087"/>
                </a:cubicBezTo>
                <a:cubicBezTo>
                  <a:pt x="45365" y="20970"/>
                  <a:pt x="45272" y="20877"/>
                  <a:pt x="45155" y="20783"/>
                </a:cubicBezTo>
                <a:cubicBezTo>
                  <a:pt x="45178" y="20538"/>
                  <a:pt x="45157" y="20313"/>
                  <a:pt x="45094" y="20090"/>
                </a:cubicBezTo>
                <a:close/>
                <a:moveTo>
                  <a:pt x="10483" y="20129"/>
                </a:moveTo>
                <a:cubicBezTo>
                  <a:pt x="10483" y="20153"/>
                  <a:pt x="10507" y="20176"/>
                  <a:pt x="10507" y="20176"/>
                </a:cubicBezTo>
                <a:cubicBezTo>
                  <a:pt x="10507" y="20480"/>
                  <a:pt x="10483" y="20760"/>
                  <a:pt x="10437" y="21063"/>
                </a:cubicBezTo>
                <a:lnTo>
                  <a:pt x="10320" y="21157"/>
                </a:lnTo>
                <a:cubicBezTo>
                  <a:pt x="10413" y="20830"/>
                  <a:pt x="10460" y="20480"/>
                  <a:pt x="10483" y="20129"/>
                </a:cubicBezTo>
                <a:close/>
                <a:moveTo>
                  <a:pt x="38688" y="20386"/>
                </a:moveTo>
                <a:lnTo>
                  <a:pt x="38688" y="20386"/>
                </a:lnTo>
                <a:cubicBezTo>
                  <a:pt x="38665" y="20620"/>
                  <a:pt x="38618" y="20830"/>
                  <a:pt x="38571" y="21040"/>
                </a:cubicBezTo>
                <a:cubicBezTo>
                  <a:pt x="38374" y="21010"/>
                  <a:pt x="38175" y="20994"/>
                  <a:pt x="37975" y="20994"/>
                </a:cubicBezTo>
                <a:cubicBezTo>
                  <a:pt x="37560" y="20994"/>
                  <a:pt x="37144" y="21062"/>
                  <a:pt x="36750" y="21203"/>
                </a:cubicBezTo>
                <a:cubicBezTo>
                  <a:pt x="36750" y="21157"/>
                  <a:pt x="36750" y="21087"/>
                  <a:pt x="36727" y="21040"/>
                </a:cubicBezTo>
                <a:cubicBezTo>
                  <a:pt x="37357" y="20760"/>
                  <a:pt x="38011" y="20526"/>
                  <a:pt x="38688" y="20386"/>
                </a:cubicBezTo>
                <a:close/>
                <a:moveTo>
                  <a:pt x="19916" y="19616"/>
                </a:moveTo>
                <a:cubicBezTo>
                  <a:pt x="19939" y="19662"/>
                  <a:pt x="19986" y="19733"/>
                  <a:pt x="20009" y="19779"/>
                </a:cubicBezTo>
                <a:cubicBezTo>
                  <a:pt x="20220" y="20129"/>
                  <a:pt x="20476" y="20480"/>
                  <a:pt x="20733" y="20853"/>
                </a:cubicBezTo>
                <a:cubicBezTo>
                  <a:pt x="20710" y="20970"/>
                  <a:pt x="20687" y="21110"/>
                  <a:pt x="20663" y="21227"/>
                </a:cubicBezTo>
                <a:cubicBezTo>
                  <a:pt x="20476" y="21180"/>
                  <a:pt x="20290" y="21110"/>
                  <a:pt x="20126" y="21040"/>
                </a:cubicBezTo>
                <a:cubicBezTo>
                  <a:pt x="19846" y="20596"/>
                  <a:pt x="19589" y="20106"/>
                  <a:pt x="19379" y="19639"/>
                </a:cubicBezTo>
                <a:cubicBezTo>
                  <a:pt x="19566" y="19639"/>
                  <a:pt x="19729" y="19639"/>
                  <a:pt x="19916" y="19616"/>
                </a:cubicBezTo>
                <a:close/>
                <a:moveTo>
                  <a:pt x="21364" y="20877"/>
                </a:moveTo>
                <a:lnTo>
                  <a:pt x="21527" y="21040"/>
                </a:lnTo>
                <a:lnTo>
                  <a:pt x="21527" y="21227"/>
                </a:lnTo>
                <a:lnTo>
                  <a:pt x="21434" y="21110"/>
                </a:lnTo>
                <a:cubicBezTo>
                  <a:pt x="21410" y="21040"/>
                  <a:pt x="21387" y="20970"/>
                  <a:pt x="21364" y="20877"/>
                </a:cubicBezTo>
                <a:close/>
                <a:moveTo>
                  <a:pt x="26454" y="20993"/>
                </a:moveTo>
                <a:cubicBezTo>
                  <a:pt x="26547" y="21017"/>
                  <a:pt x="26640" y="21017"/>
                  <a:pt x="26710" y="21040"/>
                </a:cubicBezTo>
                <a:lnTo>
                  <a:pt x="26570" y="21157"/>
                </a:lnTo>
                <a:lnTo>
                  <a:pt x="26267" y="21250"/>
                </a:lnTo>
                <a:cubicBezTo>
                  <a:pt x="26267" y="21250"/>
                  <a:pt x="26290" y="21227"/>
                  <a:pt x="26290" y="21227"/>
                </a:cubicBezTo>
                <a:lnTo>
                  <a:pt x="26290" y="21203"/>
                </a:lnTo>
                <a:cubicBezTo>
                  <a:pt x="26337" y="21133"/>
                  <a:pt x="26407" y="21063"/>
                  <a:pt x="26454" y="20993"/>
                </a:cubicBezTo>
                <a:close/>
                <a:moveTo>
                  <a:pt x="16297" y="20106"/>
                </a:moveTo>
                <a:cubicBezTo>
                  <a:pt x="16484" y="20526"/>
                  <a:pt x="16694" y="20900"/>
                  <a:pt x="16951" y="21273"/>
                </a:cubicBezTo>
                <a:cubicBezTo>
                  <a:pt x="16250" y="20947"/>
                  <a:pt x="15503" y="20783"/>
                  <a:pt x="14733" y="20760"/>
                </a:cubicBezTo>
                <a:lnTo>
                  <a:pt x="14733" y="20643"/>
                </a:lnTo>
                <a:cubicBezTo>
                  <a:pt x="15200" y="20363"/>
                  <a:pt x="15737" y="20176"/>
                  <a:pt x="16297" y="20106"/>
                </a:cubicBezTo>
                <a:close/>
                <a:moveTo>
                  <a:pt x="11371" y="20363"/>
                </a:moveTo>
                <a:lnTo>
                  <a:pt x="11371" y="20363"/>
                </a:lnTo>
                <a:cubicBezTo>
                  <a:pt x="11557" y="20433"/>
                  <a:pt x="11744" y="20503"/>
                  <a:pt x="11931" y="20596"/>
                </a:cubicBezTo>
                <a:cubicBezTo>
                  <a:pt x="11954" y="20690"/>
                  <a:pt x="11978" y="20760"/>
                  <a:pt x="12001" y="20830"/>
                </a:cubicBezTo>
                <a:cubicBezTo>
                  <a:pt x="11791" y="20970"/>
                  <a:pt x="11627" y="21133"/>
                  <a:pt x="11441" y="21297"/>
                </a:cubicBezTo>
                <a:cubicBezTo>
                  <a:pt x="11441" y="20970"/>
                  <a:pt x="11417" y="20666"/>
                  <a:pt x="11371" y="20363"/>
                </a:cubicBezTo>
                <a:close/>
                <a:moveTo>
                  <a:pt x="14313" y="21087"/>
                </a:moveTo>
                <a:cubicBezTo>
                  <a:pt x="14289" y="21157"/>
                  <a:pt x="14266" y="21227"/>
                  <a:pt x="14242" y="21297"/>
                </a:cubicBezTo>
                <a:lnTo>
                  <a:pt x="14196" y="21297"/>
                </a:lnTo>
                <a:cubicBezTo>
                  <a:pt x="14196" y="21227"/>
                  <a:pt x="14172" y="21157"/>
                  <a:pt x="14149" y="21087"/>
                </a:cubicBezTo>
                <a:close/>
                <a:moveTo>
                  <a:pt x="39061" y="20363"/>
                </a:moveTo>
                <a:cubicBezTo>
                  <a:pt x="39155" y="20666"/>
                  <a:pt x="39225" y="20970"/>
                  <a:pt x="39248" y="21297"/>
                </a:cubicBezTo>
                <a:cubicBezTo>
                  <a:pt x="39155" y="21250"/>
                  <a:pt x="39038" y="21203"/>
                  <a:pt x="38921" y="21157"/>
                </a:cubicBezTo>
                <a:lnTo>
                  <a:pt x="38945" y="21157"/>
                </a:lnTo>
                <a:cubicBezTo>
                  <a:pt x="38991" y="20877"/>
                  <a:pt x="39038" y="20620"/>
                  <a:pt x="39061" y="20363"/>
                </a:cubicBezTo>
                <a:close/>
                <a:moveTo>
                  <a:pt x="42821" y="19686"/>
                </a:moveTo>
                <a:lnTo>
                  <a:pt x="43007" y="19779"/>
                </a:lnTo>
                <a:cubicBezTo>
                  <a:pt x="43101" y="20223"/>
                  <a:pt x="43147" y="20666"/>
                  <a:pt x="43171" y="21110"/>
                </a:cubicBezTo>
                <a:cubicBezTo>
                  <a:pt x="43147" y="21180"/>
                  <a:pt x="43101" y="21273"/>
                  <a:pt x="43054" y="21344"/>
                </a:cubicBezTo>
                <a:cubicBezTo>
                  <a:pt x="43171" y="20783"/>
                  <a:pt x="43077" y="20199"/>
                  <a:pt x="42821" y="19686"/>
                </a:cubicBezTo>
                <a:close/>
                <a:moveTo>
                  <a:pt x="9596" y="20456"/>
                </a:moveTo>
                <a:cubicBezTo>
                  <a:pt x="9620" y="20550"/>
                  <a:pt x="9643" y="20643"/>
                  <a:pt x="9643" y="20713"/>
                </a:cubicBezTo>
                <a:cubicBezTo>
                  <a:pt x="9713" y="21040"/>
                  <a:pt x="9760" y="21203"/>
                  <a:pt x="9690" y="21367"/>
                </a:cubicBezTo>
                <a:cubicBezTo>
                  <a:pt x="9620" y="21297"/>
                  <a:pt x="9550" y="21227"/>
                  <a:pt x="9479" y="21133"/>
                </a:cubicBezTo>
                <a:lnTo>
                  <a:pt x="9456" y="21133"/>
                </a:lnTo>
                <a:cubicBezTo>
                  <a:pt x="9526" y="20923"/>
                  <a:pt x="9573" y="20690"/>
                  <a:pt x="9596" y="20456"/>
                </a:cubicBezTo>
                <a:close/>
                <a:moveTo>
                  <a:pt x="32968" y="20993"/>
                </a:moveTo>
                <a:cubicBezTo>
                  <a:pt x="32968" y="21063"/>
                  <a:pt x="32944" y="21133"/>
                  <a:pt x="32921" y="21203"/>
                </a:cubicBezTo>
                <a:lnTo>
                  <a:pt x="32874" y="21367"/>
                </a:lnTo>
                <a:lnTo>
                  <a:pt x="32874" y="21063"/>
                </a:lnTo>
                <a:lnTo>
                  <a:pt x="32968" y="20993"/>
                </a:lnTo>
                <a:close/>
                <a:moveTo>
                  <a:pt x="7191" y="19639"/>
                </a:moveTo>
                <a:cubicBezTo>
                  <a:pt x="7331" y="19919"/>
                  <a:pt x="7612" y="20083"/>
                  <a:pt x="7938" y="20083"/>
                </a:cubicBezTo>
                <a:cubicBezTo>
                  <a:pt x="8058" y="20117"/>
                  <a:pt x="8190" y="20139"/>
                  <a:pt x="8317" y="20139"/>
                </a:cubicBezTo>
                <a:cubicBezTo>
                  <a:pt x="8363" y="20139"/>
                  <a:pt x="8408" y="20136"/>
                  <a:pt x="8452" y="20129"/>
                </a:cubicBezTo>
                <a:cubicBezTo>
                  <a:pt x="8499" y="20246"/>
                  <a:pt x="8546" y="20340"/>
                  <a:pt x="8592" y="20433"/>
                </a:cubicBezTo>
                <a:cubicBezTo>
                  <a:pt x="8453" y="20734"/>
                  <a:pt x="8360" y="21059"/>
                  <a:pt x="8290" y="21383"/>
                </a:cubicBezTo>
                <a:lnTo>
                  <a:pt x="8290" y="21383"/>
                </a:lnTo>
                <a:cubicBezTo>
                  <a:pt x="8157" y="21339"/>
                  <a:pt x="8025" y="21294"/>
                  <a:pt x="7892" y="21250"/>
                </a:cubicBezTo>
                <a:cubicBezTo>
                  <a:pt x="7752" y="21133"/>
                  <a:pt x="7612" y="20993"/>
                  <a:pt x="7495" y="20853"/>
                </a:cubicBezTo>
                <a:lnTo>
                  <a:pt x="7401" y="20736"/>
                </a:lnTo>
                <a:cubicBezTo>
                  <a:pt x="7331" y="20573"/>
                  <a:pt x="7261" y="20410"/>
                  <a:pt x="7215" y="20223"/>
                </a:cubicBezTo>
                <a:cubicBezTo>
                  <a:pt x="7168" y="20059"/>
                  <a:pt x="7121" y="19896"/>
                  <a:pt x="7075" y="19709"/>
                </a:cubicBezTo>
                <a:lnTo>
                  <a:pt x="7191" y="19639"/>
                </a:lnTo>
                <a:close/>
                <a:moveTo>
                  <a:pt x="3946" y="17491"/>
                </a:moveTo>
                <a:cubicBezTo>
                  <a:pt x="3829" y="17795"/>
                  <a:pt x="3736" y="18121"/>
                  <a:pt x="3736" y="18448"/>
                </a:cubicBezTo>
                <a:cubicBezTo>
                  <a:pt x="3619" y="18775"/>
                  <a:pt x="3549" y="19102"/>
                  <a:pt x="3526" y="19429"/>
                </a:cubicBezTo>
                <a:cubicBezTo>
                  <a:pt x="3409" y="20083"/>
                  <a:pt x="3456" y="20760"/>
                  <a:pt x="3666" y="21390"/>
                </a:cubicBezTo>
                <a:cubicBezTo>
                  <a:pt x="3526" y="21227"/>
                  <a:pt x="3409" y="21040"/>
                  <a:pt x="3292" y="20853"/>
                </a:cubicBezTo>
                <a:cubicBezTo>
                  <a:pt x="3222" y="19686"/>
                  <a:pt x="3432" y="18542"/>
                  <a:pt x="3923" y="17491"/>
                </a:cubicBezTo>
                <a:close/>
                <a:moveTo>
                  <a:pt x="33528" y="20620"/>
                </a:moveTo>
                <a:cubicBezTo>
                  <a:pt x="33761" y="20643"/>
                  <a:pt x="33995" y="20713"/>
                  <a:pt x="34228" y="20783"/>
                </a:cubicBezTo>
                <a:cubicBezTo>
                  <a:pt x="33948" y="20970"/>
                  <a:pt x="33691" y="21180"/>
                  <a:pt x="33435" y="21390"/>
                </a:cubicBezTo>
                <a:cubicBezTo>
                  <a:pt x="33458" y="21157"/>
                  <a:pt x="33481" y="20900"/>
                  <a:pt x="33481" y="20643"/>
                </a:cubicBezTo>
                <a:lnTo>
                  <a:pt x="33528" y="20620"/>
                </a:lnTo>
                <a:close/>
                <a:moveTo>
                  <a:pt x="36190" y="21297"/>
                </a:moveTo>
                <a:cubicBezTo>
                  <a:pt x="36190" y="21320"/>
                  <a:pt x="36190" y="21344"/>
                  <a:pt x="36190" y="21390"/>
                </a:cubicBezTo>
                <a:lnTo>
                  <a:pt x="36073" y="21437"/>
                </a:lnTo>
                <a:lnTo>
                  <a:pt x="36026" y="21367"/>
                </a:lnTo>
                <a:lnTo>
                  <a:pt x="36190" y="21297"/>
                </a:lnTo>
                <a:close/>
                <a:moveTo>
                  <a:pt x="44688" y="20853"/>
                </a:moveTo>
                <a:lnTo>
                  <a:pt x="44688" y="20877"/>
                </a:lnTo>
                <a:lnTo>
                  <a:pt x="44758" y="20947"/>
                </a:lnTo>
                <a:cubicBezTo>
                  <a:pt x="44758" y="21017"/>
                  <a:pt x="44735" y="21087"/>
                  <a:pt x="44735" y="21157"/>
                </a:cubicBezTo>
                <a:cubicBezTo>
                  <a:pt x="44712" y="21250"/>
                  <a:pt x="44665" y="21344"/>
                  <a:pt x="44642" y="21437"/>
                </a:cubicBezTo>
                <a:cubicBezTo>
                  <a:pt x="44665" y="21250"/>
                  <a:pt x="44688" y="21063"/>
                  <a:pt x="44688" y="20853"/>
                </a:cubicBezTo>
                <a:close/>
                <a:moveTo>
                  <a:pt x="5324" y="20970"/>
                </a:moveTo>
                <a:cubicBezTo>
                  <a:pt x="5417" y="21063"/>
                  <a:pt x="5510" y="21180"/>
                  <a:pt x="5604" y="21273"/>
                </a:cubicBezTo>
                <a:cubicBezTo>
                  <a:pt x="5580" y="21367"/>
                  <a:pt x="5557" y="21437"/>
                  <a:pt x="5557" y="21507"/>
                </a:cubicBezTo>
                <a:cubicBezTo>
                  <a:pt x="5464" y="21320"/>
                  <a:pt x="5394" y="21157"/>
                  <a:pt x="5324" y="20970"/>
                </a:cubicBezTo>
                <a:close/>
                <a:moveTo>
                  <a:pt x="8802" y="20853"/>
                </a:moveTo>
                <a:cubicBezTo>
                  <a:pt x="8896" y="20993"/>
                  <a:pt x="8989" y="21133"/>
                  <a:pt x="9083" y="21273"/>
                </a:cubicBezTo>
                <a:cubicBezTo>
                  <a:pt x="9007" y="21469"/>
                  <a:pt x="8971" y="21538"/>
                  <a:pt x="8874" y="21538"/>
                </a:cubicBezTo>
                <a:cubicBezTo>
                  <a:pt x="8820" y="21538"/>
                  <a:pt x="8747" y="21517"/>
                  <a:pt x="8639" y="21484"/>
                </a:cubicBezTo>
                <a:cubicBezTo>
                  <a:pt x="8662" y="21273"/>
                  <a:pt x="8732" y="21063"/>
                  <a:pt x="8802" y="20853"/>
                </a:cubicBezTo>
                <a:close/>
                <a:moveTo>
                  <a:pt x="46603" y="20690"/>
                </a:moveTo>
                <a:cubicBezTo>
                  <a:pt x="46650" y="20783"/>
                  <a:pt x="46696" y="20900"/>
                  <a:pt x="46720" y="20993"/>
                </a:cubicBezTo>
                <a:cubicBezTo>
                  <a:pt x="46742" y="21196"/>
                  <a:pt x="46743" y="21376"/>
                  <a:pt x="46743" y="21577"/>
                </a:cubicBezTo>
                <a:lnTo>
                  <a:pt x="46743" y="21577"/>
                </a:lnTo>
                <a:cubicBezTo>
                  <a:pt x="46650" y="21414"/>
                  <a:pt x="46556" y="21250"/>
                  <a:pt x="46463" y="21087"/>
                </a:cubicBezTo>
                <a:lnTo>
                  <a:pt x="46603" y="20690"/>
                </a:lnTo>
                <a:close/>
                <a:moveTo>
                  <a:pt x="45856" y="20877"/>
                </a:moveTo>
                <a:cubicBezTo>
                  <a:pt x="45926" y="20970"/>
                  <a:pt x="45973" y="21063"/>
                  <a:pt x="46066" y="21157"/>
                </a:cubicBezTo>
                <a:lnTo>
                  <a:pt x="46043" y="21157"/>
                </a:lnTo>
                <a:cubicBezTo>
                  <a:pt x="45996" y="21297"/>
                  <a:pt x="45949" y="21437"/>
                  <a:pt x="45902" y="21577"/>
                </a:cubicBezTo>
                <a:cubicBezTo>
                  <a:pt x="45879" y="21530"/>
                  <a:pt x="45832" y="21484"/>
                  <a:pt x="45809" y="21437"/>
                </a:cubicBezTo>
                <a:cubicBezTo>
                  <a:pt x="45809" y="21367"/>
                  <a:pt x="45832" y="21273"/>
                  <a:pt x="45832" y="21180"/>
                </a:cubicBezTo>
                <a:cubicBezTo>
                  <a:pt x="45856" y="21110"/>
                  <a:pt x="45832" y="20970"/>
                  <a:pt x="45856" y="20877"/>
                </a:cubicBezTo>
                <a:close/>
                <a:moveTo>
                  <a:pt x="12048" y="21133"/>
                </a:moveTo>
                <a:lnTo>
                  <a:pt x="12048" y="21133"/>
                </a:lnTo>
                <a:cubicBezTo>
                  <a:pt x="11978" y="21227"/>
                  <a:pt x="11931" y="21320"/>
                  <a:pt x="11861" y="21414"/>
                </a:cubicBezTo>
                <a:cubicBezTo>
                  <a:pt x="11721" y="21484"/>
                  <a:pt x="11557" y="21577"/>
                  <a:pt x="11441" y="21647"/>
                </a:cubicBezTo>
                <a:cubicBezTo>
                  <a:pt x="11627" y="21460"/>
                  <a:pt x="11838" y="21297"/>
                  <a:pt x="12048" y="21133"/>
                </a:cubicBezTo>
                <a:close/>
                <a:moveTo>
                  <a:pt x="28882" y="21133"/>
                </a:moveTo>
                <a:cubicBezTo>
                  <a:pt x="28882" y="21180"/>
                  <a:pt x="28858" y="21250"/>
                  <a:pt x="28858" y="21297"/>
                </a:cubicBezTo>
                <a:cubicBezTo>
                  <a:pt x="28718" y="21414"/>
                  <a:pt x="28602" y="21530"/>
                  <a:pt x="28485" y="21647"/>
                </a:cubicBezTo>
                <a:lnTo>
                  <a:pt x="28205" y="21670"/>
                </a:lnTo>
                <a:cubicBezTo>
                  <a:pt x="28345" y="21554"/>
                  <a:pt x="28508" y="21414"/>
                  <a:pt x="28695" y="21273"/>
                </a:cubicBezTo>
                <a:lnTo>
                  <a:pt x="28882" y="21133"/>
                </a:lnTo>
                <a:close/>
                <a:moveTo>
                  <a:pt x="34602" y="21040"/>
                </a:moveTo>
                <a:cubicBezTo>
                  <a:pt x="34555" y="21087"/>
                  <a:pt x="34555" y="21157"/>
                  <a:pt x="34555" y="21250"/>
                </a:cubicBezTo>
                <a:lnTo>
                  <a:pt x="34205" y="21437"/>
                </a:lnTo>
                <a:lnTo>
                  <a:pt x="33715" y="21670"/>
                </a:lnTo>
                <a:cubicBezTo>
                  <a:pt x="34018" y="21460"/>
                  <a:pt x="34298" y="21227"/>
                  <a:pt x="34602" y="21040"/>
                </a:cubicBezTo>
                <a:close/>
                <a:moveTo>
                  <a:pt x="28368" y="21087"/>
                </a:moveTo>
                <a:lnTo>
                  <a:pt x="28368" y="21087"/>
                </a:lnTo>
                <a:cubicBezTo>
                  <a:pt x="28088" y="21297"/>
                  <a:pt x="27831" y="21484"/>
                  <a:pt x="27574" y="21694"/>
                </a:cubicBezTo>
                <a:lnTo>
                  <a:pt x="27574" y="21670"/>
                </a:lnTo>
                <a:lnTo>
                  <a:pt x="27481" y="21670"/>
                </a:lnTo>
                <a:cubicBezTo>
                  <a:pt x="27644" y="21530"/>
                  <a:pt x="27808" y="21367"/>
                  <a:pt x="27971" y="21203"/>
                </a:cubicBezTo>
                <a:lnTo>
                  <a:pt x="28018" y="21180"/>
                </a:lnTo>
                <a:lnTo>
                  <a:pt x="28368" y="21087"/>
                </a:lnTo>
                <a:close/>
                <a:moveTo>
                  <a:pt x="40369" y="20690"/>
                </a:moveTo>
                <a:lnTo>
                  <a:pt x="40416" y="20736"/>
                </a:lnTo>
                <a:cubicBezTo>
                  <a:pt x="40462" y="21063"/>
                  <a:pt x="40439" y="21390"/>
                  <a:pt x="40369" y="21717"/>
                </a:cubicBezTo>
                <a:cubicBezTo>
                  <a:pt x="40416" y="21367"/>
                  <a:pt x="40416" y="21017"/>
                  <a:pt x="40369" y="20690"/>
                </a:cubicBezTo>
                <a:close/>
                <a:moveTo>
                  <a:pt x="37998" y="21405"/>
                </a:moveTo>
                <a:cubicBezTo>
                  <a:pt x="38165" y="21405"/>
                  <a:pt x="38333" y="21416"/>
                  <a:pt x="38501" y="21437"/>
                </a:cubicBezTo>
                <a:cubicBezTo>
                  <a:pt x="38501" y="21484"/>
                  <a:pt x="38478" y="21530"/>
                  <a:pt x="38454" y="21554"/>
                </a:cubicBezTo>
                <a:lnTo>
                  <a:pt x="38384" y="21577"/>
                </a:lnTo>
                <a:cubicBezTo>
                  <a:pt x="38338" y="21554"/>
                  <a:pt x="38314" y="21554"/>
                  <a:pt x="38291" y="21554"/>
                </a:cubicBezTo>
                <a:cubicBezTo>
                  <a:pt x="38186" y="21533"/>
                  <a:pt x="38081" y="21522"/>
                  <a:pt x="37978" y="21522"/>
                </a:cubicBezTo>
                <a:cubicBezTo>
                  <a:pt x="37737" y="21522"/>
                  <a:pt x="37507" y="21579"/>
                  <a:pt x="37310" y="21694"/>
                </a:cubicBezTo>
                <a:cubicBezTo>
                  <a:pt x="37170" y="21717"/>
                  <a:pt x="37054" y="21740"/>
                  <a:pt x="36913" y="21764"/>
                </a:cubicBezTo>
                <a:cubicBezTo>
                  <a:pt x="36913" y="21694"/>
                  <a:pt x="36890" y="21647"/>
                  <a:pt x="36867" y="21577"/>
                </a:cubicBezTo>
                <a:cubicBezTo>
                  <a:pt x="37226" y="21463"/>
                  <a:pt x="37609" y="21405"/>
                  <a:pt x="37998" y="21405"/>
                </a:cubicBezTo>
                <a:close/>
                <a:moveTo>
                  <a:pt x="40743" y="20386"/>
                </a:moveTo>
                <a:lnTo>
                  <a:pt x="40743" y="20386"/>
                </a:lnTo>
                <a:cubicBezTo>
                  <a:pt x="40836" y="20433"/>
                  <a:pt x="40929" y="20456"/>
                  <a:pt x="41023" y="20503"/>
                </a:cubicBezTo>
                <a:cubicBezTo>
                  <a:pt x="41116" y="20596"/>
                  <a:pt x="41210" y="20713"/>
                  <a:pt x="41326" y="20807"/>
                </a:cubicBezTo>
                <a:cubicBezTo>
                  <a:pt x="41303" y="21133"/>
                  <a:pt x="41233" y="21460"/>
                  <a:pt x="41163" y="21764"/>
                </a:cubicBezTo>
                <a:cubicBezTo>
                  <a:pt x="41186" y="21320"/>
                  <a:pt x="41023" y="20877"/>
                  <a:pt x="40766" y="20526"/>
                </a:cubicBezTo>
                <a:cubicBezTo>
                  <a:pt x="40766" y="20480"/>
                  <a:pt x="40743" y="20433"/>
                  <a:pt x="40743" y="20386"/>
                </a:cubicBezTo>
                <a:close/>
                <a:moveTo>
                  <a:pt x="10297" y="21577"/>
                </a:moveTo>
                <a:lnTo>
                  <a:pt x="10227" y="21811"/>
                </a:lnTo>
                <a:lnTo>
                  <a:pt x="10133" y="21740"/>
                </a:lnTo>
                <a:cubicBezTo>
                  <a:pt x="10133" y="21717"/>
                  <a:pt x="10157" y="21717"/>
                  <a:pt x="10157" y="21694"/>
                </a:cubicBezTo>
                <a:lnTo>
                  <a:pt x="10133" y="21694"/>
                </a:lnTo>
                <a:cubicBezTo>
                  <a:pt x="10203" y="21670"/>
                  <a:pt x="10250" y="21624"/>
                  <a:pt x="10297" y="21577"/>
                </a:cubicBezTo>
                <a:close/>
                <a:moveTo>
                  <a:pt x="2218" y="19686"/>
                </a:moveTo>
                <a:cubicBezTo>
                  <a:pt x="2265" y="20059"/>
                  <a:pt x="2358" y="20433"/>
                  <a:pt x="2498" y="20783"/>
                </a:cubicBezTo>
                <a:cubicBezTo>
                  <a:pt x="2568" y="21133"/>
                  <a:pt x="2662" y="21484"/>
                  <a:pt x="2802" y="21834"/>
                </a:cubicBezTo>
                <a:cubicBezTo>
                  <a:pt x="2498" y="21390"/>
                  <a:pt x="2265" y="20900"/>
                  <a:pt x="2125" y="20410"/>
                </a:cubicBezTo>
                <a:lnTo>
                  <a:pt x="2125" y="20316"/>
                </a:lnTo>
                <a:cubicBezTo>
                  <a:pt x="2125" y="20106"/>
                  <a:pt x="2172" y="19896"/>
                  <a:pt x="2218" y="19686"/>
                </a:cubicBezTo>
                <a:close/>
                <a:moveTo>
                  <a:pt x="9339" y="21507"/>
                </a:moveTo>
                <a:lnTo>
                  <a:pt x="9339" y="21530"/>
                </a:lnTo>
                <a:cubicBezTo>
                  <a:pt x="9386" y="21577"/>
                  <a:pt x="9433" y="21624"/>
                  <a:pt x="9479" y="21670"/>
                </a:cubicBezTo>
                <a:lnTo>
                  <a:pt x="9409" y="21740"/>
                </a:lnTo>
                <a:lnTo>
                  <a:pt x="9363" y="21764"/>
                </a:lnTo>
                <a:lnTo>
                  <a:pt x="9129" y="21857"/>
                </a:lnTo>
                <a:cubicBezTo>
                  <a:pt x="9223" y="21740"/>
                  <a:pt x="9269" y="21624"/>
                  <a:pt x="9339" y="21507"/>
                </a:cubicBezTo>
                <a:close/>
                <a:moveTo>
                  <a:pt x="39598" y="20923"/>
                </a:moveTo>
                <a:cubicBezTo>
                  <a:pt x="39785" y="21227"/>
                  <a:pt x="39902" y="21554"/>
                  <a:pt x="39995" y="21881"/>
                </a:cubicBezTo>
                <a:cubicBezTo>
                  <a:pt x="39902" y="21764"/>
                  <a:pt x="39785" y="21647"/>
                  <a:pt x="39645" y="21554"/>
                </a:cubicBezTo>
                <a:cubicBezTo>
                  <a:pt x="39645" y="21344"/>
                  <a:pt x="39622" y="21133"/>
                  <a:pt x="39598" y="20923"/>
                </a:cubicBezTo>
                <a:close/>
                <a:moveTo>
                  <a:pt x="6584" y="20176"/>
                </a:moveTo>
                <a:cubicBezTo>
                  <a:pt x="6631" y="20293"/>
                  <a:pt x="6701" y="20386"/>
                  <a:pt x="6771" y="20480"/>
                </a:cubicBezTo>
                <a:cubicBezTo>
                  <a:pt x="6888" y="20643"/>
                  <a:pt x="7028" y="20830"/>
                  <a:pt x="7168" y="20993"/>
                </a:cubicBezTo>
                <a:cubicBezTo>
                  <a:pt x="7378" y="21367"/>
                  <a:pt x="7658" y="21717"/>
                  <a:pt x="7985" y="21974"/>
                </a:cubicBezTo>
                <a:cubicBezTo>
                  <a:pt x="7285" y="21927"/>
                  <a:pt x="6631" y="21670"/>
                  <a:pt x="6071" y="21227"/>
                </a:cubicBezTo>
                <a:lnTo>
                  <a:pt x="6047" y="21227"/>
                </a:lnTo>
                <a:cubicBezTo>
                  <a:pt x="6047" y="21203"/>
                  <a:pt x="6024" y="21157"/>
                  <a:pt x="6024" y="21133"/>
                </a:cubicBezTo>
                <a:lnTo>
                  <a:pt x="6001" y="21087"/>
                </a:lnTo>
                <a:cubicBezTo>
                  <a:pt x="6141" y="20760"/>
                  <a:pt x="6327" y="20456"/>
                  <a:pt x="6584" y="20176"/>
                </a:cubicBezTo>
                <a:close/>
                <a:moveTo>
                  <a:pt x="14733" y="21063"/>
                </a:moveTo>
                <a:cubicBezTo>
                  <a:pt x="15130" y="21087"/>
                  <a:pt x="15503" y="21133"/>
                  <a:pt x="15900" y="21227"/>
                </a:cubicBezTo>
                <a:cubicBezTo>
                  <a:pt x="16390" y="21344"/>
                  <a:pt x="16857" y="21530"/>
                  <a:pt x="17324" y="21787"/>
                </a:cubicBezTo>
                <a:cubicBezTo>
                  <a:pt x="17348" y="21857"/>
                  <a:pt x="17371" y="21927"/>
                  <a:pt x="17394" y="21997"/>
                </a:cubicBezTo>
                <a:cubicBezTo>
                  <a:pt x="17114" y="21787"/>
                  <a:pt x="16811" y="21600"/>
                  <a:pt x="16484" y="21484"/>
                </a:cubicBezTo>
                <a:cubicBezTo>
                  <a:pt x="16099" y="21307"/>
                  <a:pt x="15680" y="21219"/>
                  <a:pt x="15259" y="21219"/>
                </a:cubicBezTo>
                <a:cubicBezTo>
                  <a:pt x="15068" y="21219"/>
                  <a:pt x="14876" y="21237"/>
                  <a:pt x="14686" y="21273"/>
                </a:cubicBezTo>
                <a:cubicBezTo>
                  <a:pt x="14709" y="21203"/>
                  <a:pt x="14709" y="21133"/>
                  <a:pt x="14733" y="21063"/>
                </a:cubicBezTo>
                <a:close/>
                <a:moveTo>
                  <a:pt x="5814" y="21647"/>
                </a:moveTo>
                <a:lnTo>
                  <a:pt x="5861" y="21694"/>
                </a:lnTo>
                <a:cubicBezTo>
                  <a:pt x="5954" y="21857"/>
                  <a:pt x="6024" y="22021"/>
                  <a:pt x="6117" y="22184"/>
                </a:cubicBezTo>
                <a:cubicBezTo>
                  <a:pt x="6001" y="22067"/>
                  <a:pt x="5884" y="21974"/>
                  <a:pt x="5790" y="21857"/>
                </a:cubicBezTo>
                <a:cubicBezTo>
                  <a:pt x="5790" y="21787"/>
                  <a:pt x="5790" y="21717"/>
                  <a:pt x="5814" y="21647"/>
                </a:cubicBezTo>
                <a:close/>
                <a:moveTo>
                  <a:pt x="46930" y="20246"/>
                </a:moveTo>
                <a:lnTo>
                  <a:pt x="46930" y="20246"/>
                </a:lnTo>
                <a:cubicBezTo>
                  <a:pt x="47163" y="20456"/>
                  <a:pt x="47350" y="20713"/>
                  <a:pt x="47513" y="20970"/>
                </a:cubicBezTo>
                <a:cubicBezTo>
                  <a:pt x="47584" y="21087"/>
                  <a:pt x="47654" y="21227"/>
                  <a:pt x="47700" y="21344"/>
                </a:cubicBezTo>
                <a:cubicBezTo>
                  <a:pt x="47677" y="21437"/>
                  <a:pt x="47654" y="21530"/>
                  <a:pt x="47607" y="21624"/>
                </a:cubicBezTo>
                <a:cubicBezTo>
                  <a:pt x="47537" y="21811"/>
                  <a:pt x="47467" y="21997"/>
                  <a:pt x="47397" y="22184"/>
                </a:cubicBezTo>
                <a:cubicBezTo>
                  <a:pt x="47303" y="21717"/>
                  <a:pt x="47187" y="21273"/>
                  <a:pt x="47000" y="20830"/>
                </a:cubicBezTo>
                <a:cubicBezTo>
                  <a:pt x="47000" y="20643"/>
                  <a:pt x="46976" y="20433"/>
                  <a:pt x="46930" y="20246"/>
                </a:cubicBezTo>
                <a:close/>
                <a:moveTo>
                  <a:pt x="4763" y="19849"/>
                </a:moveTo>
                <a:cubicBezTo>
                  <a:pt x="4786" y="19943"/>
                  <a:pt x="4810" y="20036"/>
                  <a:pt x="4857" y="20106"/>
                </a:cubicBezTo>
                <a:cubicBezTo>
                  <a:pt x="4763" y="20830"/>
                  <a:pt x="4997" y="21554"/>
                  <a:pt x="5510" y="22044"/>
                </a:cubicBezTo>
                <a:cubicBezTo>
                  <a:pt x="5510" y="22114"/>
                  <a:pt x="5510" y="22161"/>
                  <a:pt x="5510" y="22207"/>
                </a:cubicBezTo>
                <a:lnTo>
                  <a:pt x="5440" y="22161"/>
                </a:lnTo>
                <a:cubicBezTo>
                  <a:pt x="5043" y="21624"/>
                  <a:pt x="4716" y="21017"/>
                  <a:pt x="4483" y="20363"/>
                </a:cubicBezTo>
                <a:cubicBezTo>
                  <a:pt x="4506" y="20153"/>
                  <a:pt x="4600" y="19966"/>
                  <a:pt x="4763" y="19849"/>
                </a:cubicBezTo>
                <a:close/>
                <a:moveTo>
                  <a:pt x="14499" y="21740"/>
                </a:moveTo>
                <a:cubicBezTo>
                  <a:pt x="15036" y="21811"/>
                  <a:pt x="15550" y="21997"/>
                  <a:pt x="16017" y="22254"/>
                </a:cubicBezTo>
                <a:cubicBezTo>
                  <a:pt x="15783" y="22184"/>
                  <a:pt x="15550" y="22161"/>
                  <a:pt x="15316" y="22137"/>
                </a:cubicBezTo>
                <a:lnTo>
                  <a:pt x="15340" y="22137"/>
                </a:lnTo>
                <a:cubicBezTo>
                  <a:pt x="15106" y="22091"/>
                  <a:pt x="14873" y="22044"/>
                  <a:pt x="14639" y="22044"/>
                </a:cubicBezTo>
                <a:lnTo>
                  <a:pt x="14429" y="21834"/>
                </a:lnTo>
                <a:lnTo>
                  <a:pt x="14499" y="21740"/>
                </a:lnTo>
                <a:close/>
                <a:moveTo>
                  <a:pt x="24913" y="22161"/>
                </a:moveTo>
                <a:lnTo>
                  <a:pt x="25053" y="22184"/>
                </a:lnTo>
                <a:lnTo>
                  <a:pt x="24866" y="22277"/>
                </a:lnTo>
                <a:lnTo>
                  <a:pt x="24819" y="22277"/>
                </a:lnTo>
                <a:lnTo>
                  <a:pt x="24913" y="22161"/>
                </a:lnTo>
                <a:close/>
                <a:moveTo>
                  <a:pt x="23231" y="22021"/>
                </a:moveTo>
                <a:cubicBezTo>
                  <a:pt x="23294" y="22021"/>
                  <a:pt x="23356" y="22031"/>
                  <a:pt x="23418" y="22031"/>
                </a:cubicBezTo>
                <a:cubicBezTo>
                  <a:pt x="23443" y="22031"/>
                  <a:pt x="23468" y="22029"/>
                  <a:pt x="23494" y="22025"/>
                </a:cubicBezTo>
                <a:lnTo>
                  <a:pt x="23494" y="22025"/>
                </a:lnTo>
                <a:lnTo>
                  <a:pt x="23582" y="22091"/>
                </a:lnTo>
                <a:lnTo>
                  <a:pt x="23465" y="22207"/>
                </a:lnTo>
                <a:lnTo>
                  <a:pt x="23231" y="22301"/>
                </a:lnTo>
                <a:lnTo>
                  <a:pt x="23231" y="22021"/>
                </a:lnTo>
                <a:close/>
                <a:moveTo>
                  <a:pt x="35933" y="21951"/>
                </a:moveTo>
                <a:cubicBezTo>
                  <a:pt x="35980" y="21997"/>
                  <a:pt x="36003" y="22021"/>
                  <a:pt x="36026" y="22067"/>
                </a:cubicBezTo>
                <a:cubicBezTo>
                  <a:pt x="35839" y="22137"/>
                  <a:pt x="35653" y="22207"/>
                  <a:pt x="35489" y="22301"/>
                </a:cubicBezTo>
                <a:cubicBezTo>
                  <a:pt x="35489" y="22254"/>
                  <a:pt x="35489" y="22207"/>
                  <a:pt x="35489" y="22161"/>
                </a:cubicBezTo>
                <a:cubicBezTo>
                  <a:pt x="35653" y="22067"/>
                  <a:pt x="35793" y="21997"/>
                  <a:pt x="35933" y="21951"/>
                </a:cubicBezTo>
                <a:close/>
                <a:moveTo>
                  <a:pt x="22414" y="21764"/>
                </a:moveTo>
                <a:cubicBezTo>
                  <a:pt x="22461" y="21951"/>
                  <a:pt x="22508" y="22161"/>
                  <a:pt x="22578" y="22371"/>
                </a:cubicBezTo>
                <a:cubicBezTo>
                  <a:pt x="22391" y="22184"/>
                  <a:pt x="22204" y="21997"/>
                  <a:pt x="22017" y="21811"/>
                </a:cubicBezTo>
                <a:lnTo>
                  <a:pt x="22017" y="21787"/>
                </a:lnTo>
                <a:cubicBezTo>
                  <a:pt x="22157" y="21787"/>
                  <a:pt x="22298" y="21764"/>
                  <a:pt x="22414" y="21764"/>
                </a:cubicBezTo>
                <a:close/>
                <a:moveTo>
                  <a:pt x="32501" y="21927"/>
                </a:moveTo>
                <a:lnTo>
                  <a:pt x="32501" y="22114"/>
                </a:lnTo>
                <a:lnTo>
                  <a:pt x="32454" y="22231"/>
                </a:lnTo>
                <a:lnTo>
                  <a:pt x="32314" y="22371"/>
                </a:lnTo>
                <a:cubicBezTo>
                  <a:pt x="32314" y="22277"/>
                  <a:pt x="32314" y="22207"/>
                  <a:pt x="32314" y="22137"/>
                </a:cubicBezTo>
                <a:cubicBezTo>
                  <a:pt x="32314" y="22044"/>
                  <a:pt x="32407" y="21997"/>
                  <a:pt x="32431" y="21927"/>
                </a:cubicBezTo>
                <a:close/>
                <a:moveTo>
                  <a:pt x="12141" y="22137"/>
                </a:moveTo>
                <a:cubicBezTo>
                  <a:pt x="12141" y="22226"/>
                  <a:pt x="12139" y="22330"/>
                  <a:pt x="12118" y="22394"/>
                </a:cubicBezTo>
                <a:cubicBezTo>
                  <a:pt x="11978" y="22394"/>
                  <a:pt x="11838" y="22394"/>
                  <a:pt x="11674" y="22371"/>
                </a:cubicBezTo>
                <a:cubicBezTo>
                  <a:pt x="11838" y="22277"/>
                  <a:pt x="11978" y="22207"/>
                  <a:pt x="12141" y="22137"/>
                </a:cubicBezTo>
                <a:close/>
                <a:moveTo>
                  <a:pt x="31964" y="21904"/>
                </a:moveTo>
                <a:lnTo>
                  <a:pt x="31964" y="22044"/>
                </a:lnTo>
                <a:cubicBezTo>
                  <a:pt x="31894" y="22161"/>
                  <a:pt x="31824" y="22277"/>
                  <a:pt x="31754" y="22394"/>
                </a:cubicBezTo>
                <a:lnTo>
                  <a:pt x="31193" y="22394"/>
                </a:lnTo>
                <a:cubicBezTo>
                  <a:pt x="31380" y="22254"/>
                  <a:pt x="31590" y="22067"/>
                  <a:pt x="31777" y="21904"/>
                </a:cubicBezTo>
                <a:close/>
                <a:moveTo>
                  <a:pt x="33925" y="22137"/>
                </a:moveTo>
                <a:cubicBezTo>
                  <a:pt x="33761" y="22254"/>
                  <a:pt x="33575" y="22371"/>
                  <a:pt x="33411" y="22488"/>
                </a:cubicBezTo>
                <a:cubicBezTo>
                  <a:pt x="33551" y="22371"/>
                  <a:pt x="33738" y="22254"/>
                  <a:pt x="33902" y="22137"/>
                </a:cubicBezTo>
                <a:close/>
                <a:moveTo>
                  <a:pt x="27738" y="22441"/>
                </a:moveTo>
                <a:lnTo>
                  <a:pt x="27621" y="22581"/>
                </a:lnTo>
                <a:lnTo>
                  <a:pt x="27317" y="22628"/>
                </a:lnTo>
                <a:cubicBezTo>
                  <a:pt x="27457" y="22558"/>
                  <a:pt x="27598" y="22511"/>
                  <a:pt x="27714" y="22441"/>
                </a:cubicBezTo>
                <a:close/>
                <a:moveTo>
                  <a:pt x="38128" y="21904"/>
                </a:moveTo>
                <a:cubicBezTo>
                  <a:pt x="38198" y="21927"/>
                  <a:pt x="38291" y="21974"/>
                  <a:pt x="38338" y="22044"/>
                </a:cubicBezTo>
                <a:cubicBezTo>
                  <a:pt x="38291" y="22231"/>
                  <a:pt x="38221" y="22418"/>
                  <a:pt x="38151" y="22604"/>
                </a:cubicBezTo>
                <a:cubicBezTo>
                  <a:pt x="37997" y="22560"/>
                  <a:pt x="37837" y="22537"/>
                  <a:pt x="37677" y="22537"/>
                </a:cubicBezTo>
                <a:cubicBezTo>
                  <a:pt x="37499" y="22537"/>
                  <a:pt x="37319" y="22566"/>
                  <a:pt x="37147" y="22628"/>
                </a:cubicBezTo>
                <a:cubicBezTo>
                  <a:pt x="37124" y="22511"/>
                  <a:pt x="37100" y="22371"/>
                  <a:pt x="37054" y="22254"/>
                </a:cubicBezTo>
                <a:cubicBezTo>
                  <a:pt x="37147" y="22184"/>
                  <a:pt x="37240" y="22137"/>
                  <a:pt x="37357" y="22091"/>
                </a:cubicBezTo>
                <a:lnTo>
                  <a:pt x="37544" y="21997"/>
                </a:lnTo>
                <a:cubicBezTo>
                  <a:pt x="37731" y="21951"/>
                  <a:pt x="37917" y="21927"/>
                  <a:pt x="38128" y="21904"/>
                </a:cubicBezTo>
                <a:close/>
                <a:moveTo>
                  <a:pt x="46323" y="21577"/>
                </a:moveTo>
                <a:cubicBezTo>
                  <a:pt x="46463" y="21834"/>
                  <a:pt x="46580" y="22091"/>
                  <a:pt x="46673" y="22371"/>
                </a:cubicBezTo>
                <a:cubicBezTo>
                  <a:pt x="46650" y="22488"/>
                  <a:pt x="46650" y="22581"/>
                  <a:pt x="46626" y="22698"/>
                </a:cubicBezTo>
                <a:cubicBezTo>
                  <a:pt x="46510" y="22418"/>
                  <a:pt x="46369" y="22184"/>
                  <a:pt x="46206" y="21927"/>
                </a:cubicBezTo>
                <a:lnTo>
                  <a:pt x="46323" y="21577"/>
                </a:lnTo>
                <a:close/>
                <a:moveTo>
                  <a:pt x="47023" y="21927"/>
                </a:moveTo>
                <a:cubicBezTo>
                  <a:pt x="47070" y="22184"/>
                  <a:pt x="47117" y="22441"/>
                  <a:pt x="47117" y="22698"/>
                </a:cubicBezTo>
                <a:cubicBezTo>
                  <a:pt x="47117" y="22707"/>
                  <a:pt x="47117" y="22713"/>
                  <a:pt x="47115" y="22716"/>
                </a:cubicBezTo>
                <a:lnTo>
                  <a:pt x="47115" y="22716"/>
                </a:lnTo>
                <a:cubicBezTo>
                  <a:pt x="47069" y="22554"/>
                  <a:pt x="47046" y="22393"/>
                  <a:pt x="47000" y="22254"/>
                </a:cubicBezTo>
                <a:cubicBezTo>
                  <a:pt x="47000" y="22137"/>
                  <a:pt x="47000" y="22021"/>
                  <a:pt x="47023" y="21927"/>
                </a:cubicBezTo>
                <a:close/>
                <a:moveTo>
                  <a:pt x="9993" y="22067"/>
                </a:moveTo>
                <a:lnTo>
                  <a:pt x="10087" y="22137"/>
                </a:lnTo>
                <a:cubicBezTo>
                  <a:pt x="10087" y="22161"/>
                  <a:pt x="10063" y="22184"/>
                  <a:pt x="10063" y="22207"/>
                </a:cubicBezTo>
                <a:cubicBezTo>
                  <a:pt x="9923" y="22418"/>
                  <a:pt x="9783" y="22581"/>
                  <a:pt x="9620" y="22721"/>
                </a:cubicBezTo>
                <a:cubicBezTo>
                  <a:pt x="9760" y="22511"/>
                  <a:pt x="9876" y="22301"/>
                  <a:pt x="9993" y="22067"/>
                </a:cubicBezTo>
                <a:close/>
                <a:moveTo>
                  <a:pt x="21947" y="22277"/>
                </a:moveTo>
                <a:cubicBezTo>
                  <a:pt x="22064" y="22418"/>
                  <a:pt x="22228" y="22534"/>
                  <a:pt x="22368" y="22674"/>
                </a:cubicBezTo>
                <a:lnTo>
                  <a:pt x="22087" y="22791"/>
                </a:lnTo>
                <a:lnTo>
                  <a:pt x="21971" y="22558"/>
                </a:lnTo>
                <a:cubicBezTo>
                  <a:pt x="21971" y="22464"/>
                  <a:pt x="21947" y="22371"/>
                  <a:pt x="21947" y="22277"/>
                </a:cubicBezTo>
                <a:close/>
                <a:moveTo>
                  <a:pt x="21060" y="21670"/>
                </a:moveTo>
                <a:lnTo>
                  <a:pt x="21224" y="21717"/>
                </a:lnTo>
                <a:cubicBezTo>
                  <a:pt x="21340" y="21997"/>
                  <a:pt x="21434" y="22254"/>
                  <a:pt x="21574" y="22534"/>
                </a:cubicBezTo>
                <a:cubicBezTo>
                  <a:pt x="21574" y="22534"/>
                  <a:pt x="21574" y="22558"/>
                  <a:pt x="21574" y="22558"/>
                </a:cubicBezTo>
                <a:cubicBezTo>
                  <a:pt x="21574" y="22674"/>
                  <a:pt x="21574" y="22768"/>
                  <a:pt x="21550" y="22885"/>
                </a:cubicBezTo>
                <a:lnTo>
                  <a:pt x="21434" y="22768"/>
                </a:lnTo>
                <a:cubicBezTo>
                  <a:pt x="21294" y="22558"/>
                  <a:pt x="21154" y="22348"/>
                  <a:pt x="21013" y="22184"/>
                </a:cubicBezTo>
                <a:cubicBezTo>
                  <a:pt x="21013" y="22021"/>
                  <a:pt x="21037" y="21857"/>
                  <a:pt x="21060" y="21717"/>
                </a:cubicBezTo>
                <a:lnTo>
                  <a:pt x="21060" y="21670"/>
                </a:lnTo>
                <a:close/>
                <a:moveTo>
                  <a:pt x="8732" y="22254"/>
                </a:moveTo>
                <a:lnTo>
                  <a:pt x="8732" y="22277"/>
                </a:lnTo>
                <a:cubicBezTo>
                  <a:pt x="8872" y="22348"/>
                  <a:pt x="9036" y="22394"/>
                  <a:pt x="9176" y="22418"/>
                </a:cubicBezTo>
                <a:cubicBezTo>
                  <a:pt x="9013" y="22558"/>
                  <a:pt x="8849" y="22721"/>
                  <a:pt x="8709" y="22908"/>
                </a:cubicBezTo>
                <a:cubicBezTo>
                  <a:pt x="8662" y="22698"/>
                  <a:pt x="8616" y="22488"/>
                  <a:pt x="8616" y="22277"/>
                </a:cubicBezTo>
                <a:cubicBezTo>
                  <a:pt x="8662" y="22277"/>
                  <a:pt x="8709" y="22277"/>
                  <a:pt x="8732" y="22254"/>
                </a:cubicBezTo>
                <a:close/>
                <a:moveTo>
                  <a:pt x="36260" y="22348"/>
                </a:moveTo>
                <a:lnTo>
                  <a:pt x="36260" y="22441"/>
                </a:lnTo>
                <a:lnTo>
                  <a:pt x="36073" y="22604"/>
                </a:lnTo>
                <a:cubicBezTo>
                  <a:pt x="35980" y="22698"/>
                  <a:pt x="35886" y="22791"/>
                  <a:pt x="35769" y="22908"/>
                </a:cubicBezTo>
                <a:cubicBezTo>
                  <a:pt x="35723" y="22814"/>
                  <a:pt x="35653" y="22721"/>
                  <a:pt x="35583" y="22651"/>
                </a:cubicBezTo>
                <a:cubicBezTo>
                  <a:pt x="35793" y="22534"/>
                  <a:pt x="36026" y="22441"/>
                  <a:pt x="36260" y="22348"/>
                </a:cubicBezTo>
                <a:close/>
                <a:moveTo>
                  <a:pt x="14569" y="22534"/>
                </a:moveTo>
                <a:cubicBezTo>
                  <a:pt x="14639" y="22628"/>
                  <a:pt x="14709" y="22721"/>
                  <a:pt x="14779" y="22791"/>
                </a:cubicBezTo>
                <a:cubicBezTo>
                  <a:pt x="14523" y="22814"/>
                  <a:pt x="14289" y="22861"/>
                  <a:pt x="14032" y="22931"/>
                </a:cubicBezTo>
                <a:lnTo>
                  <a:pt x="14009" y="22931"/>
                </a:lnTo>
                <a:cubicBezTo>
                  <a:pt x="14056" y="22814"/>
                  <a:pt x="14079" y="22721"/>
                  <a:pt x="14126" y="22604"/>
                </a:cubicBezTo>
                <a:cubicBezTo>
                  <a:pt x="14266" y="22581"/>
                  <a:pt x="14406" y="22558"/>
                  <a:pt x="14569" y="22534"/>
                </a:cubicBezTo>
                <a:close/>
                <a:moveTo>
                  <a:pt x="38548" y="22604"/>
                </a:moveTo>
                <a:cubicBezTo>
                  <a:pt x="38548" y="22651"/>
                  <a:pt x="38548" y="22721"/>
                  <a:pt x="38571" y="22791"/>
                </a:cubicBezTo>
                <a:cubicBezTo>
                  <a:pt x="38571" y="22838"/>
                  <a:pt x="38571" y="22885"/>
                  <a:pt x="38571" y="22931"/>
                </a:cubicBezTo>
                <a:cubicBezTo>
                  <a:pt x="38524" y="22885"/>
                  <a:pt x="38501" y="22861"/>
                  <a:pt x="38478" y="22838"/>
                </a:cubicBezTo>
                <a:cubicBezTo>
                  <a:pt x="38478" y="22744"/>
                  <a:pt x="38501" y="22674"/>
                  <a:pt x="38548" y="22604"/>
                </a:cubicBezTo>
                <a:close/>
                <a:moveTo>
                  <a:pt x="6351" y="21811"/>
                </a:moveTo>
                <a:lnTo>
                  <a:pt x="6351" y="21811"/>
                </a:lnTo>
                <a:cubicBezTo>
                  <a:pt x="6935" y="22137"/>
                  <a:pt x="7588" y="22301"/>
                  <a:pt x="8265" y="22301"/>
                </a:cubicBezTo>
                <a:cubicBezTo>
                  <a:pt x="8289" y="22534"/>
                  <a:pt x="8312" y="22744"/>
                  <a:pt x="8359" y="22978"/>
                </a:cubicBezTo>
                <a:cubicBezTo>
                  <a:pt x="8055" y="22978"/>
                  <a:pt x="7728" y="22931"/>
                  <a:pt x="7425" y="22838"/>
                </a:cubicBezTo>
                <a:cubicBezTo>
                  <a:pt x="7098" y="22674"/>
                  <a:pt x="6794" y="22441"/>
                  <a:pt x="6561" y="22161"/>
                </a:cubicBezTo>
                <a:lnTo>
                  <a:pt x="6561" y="22137"/>
                </a:lnTo>
                <a:cubicBezTo>
                  <a:pt x="6491" y="22021"/>
                  <a:pt x="6421" y="21927"/>
                  <a:pt x="6351" y="21811"/>
                </a:cubicBezTo>
                <a:close/>
                <a:moveTo>
                  <a:pt x="16904" y="22324"/>
                </a:moveTo>
                <a:cubicBezTo>
                  <a:pt x="17184" y="22464"/>
                  <a:pt x="17465" y="22628"/>
                  <a:pt x="17745" y="22838"/>
                </a:cubicBezTo>
                <a:cubicBezTo>
                  <a:pt x="17768" y="22885"/>
                  <a:pt x="17791" y="22931"/>
                  <a:pt x="17815" y="22978"/>
                </a:cubicBezTo>
                <a:lnTo>
                  <a:pt x="17581" y="22838"/>
                </a:lnTo>
                <a:cubicBezTo>
                  <a:pt x="17348" y="22651"/>
                  <a:pt x="17138" y="22464"/>
                  <a:pt x="16904" y="22324"/>
                </a:cubicBezTo>
                <a:close/>
                <a:moveTo>
                  <a:pt x="5814" y="22345"/>
                </a:moveTo>
                <a:cubicBezTo>
                  <a:pt x="6041" y="22545"/>
                  <a:pt x="6289" y="22702"/>
                  <a:pt x="6538" y="22838"/>
                </a:cubicBezTo>
                <a:lnTo>
                  <a:pt x="6678" y="23001"/>
                </a:lnTo>
                <a:cubicBezTo>
                  <a:pt x="6374" y="22861"/>
                  <a:pt x="6094" y="22674"/>
                  <a:pt x="5814" y="22488"/>
                </a:cubicBezTo>
                <a:cubicBezTo>
                  <a:pt x="5814" y="22428"/>
                  <a:pt x="5814" y="22385"/>
                  <a:pt x="5814" y="22345"/>
                </a:cubicBezTo>
                <a:close/>
                <a:moveTo>
                  <a:pt x="9456" y="22418"/>
                </a:moveTo>
                <a:cubicBezTo>
                  <a:pt x="9386" y="22558"/>
                  <a:pt x="9316" y="22674"/>
                  <a:pt x="9223" y="22791"/>
                </a:cubicBezTo>
                <a:cubicBezTo>
                  <a:pt x="9176" y="22861"/>
                  <a:pt x="9106" y="22931"/>
                  <a:pt x="9059" y="23001"/>
                </a:cubicBezTo>
                <a:lnTo>
                  <a:pt x="8896" y="23001"/>
                </a:lnTo>
                <a:cubicBezTo>
                  <a:pt x="9059" y="22791"/>
                  <a:pt x="9246" y="22581"/>
                  <a:pt x="9456" y="22418"/>
                </a:cubicBezTo>
                <a:close/>
                <a:moveTo>
                  <a:pt x="15083" y="22534"/>
                </a:moveTo>
                <a:cubicBezTo>
                  <a:pt x="15340" y="22558"/>
                  <a:pt x="15597" y="22604"/>
                  <a:pt x="15830" y="22674"/>
                </a:cubicBezTo>
                <a:cubicBezTo>
                  <a:pt x="16040" y="22768"/>
                  <a:pt x="16227" y="22885"/>
                  <a:pt x="16414" y="23025"/>
                </a:cubicBezTo>
                <a:cubicBezTo>
                  <a:pt x="16320" y="23001"/>
                  <a:pt x="16227" y="23001"/>
                  <a:pt x="16157" y="22978"/>
                </a:cubicBezTo>
                <a:lnTo>
                  <a:pt x="16157" y="23001"/>
                </a:lnTo>
                <a:cubicBezTo>
                  <a:pt x="15994" y="22955"/>
                  <a:pt x="15807" y="22908"/>
                  <a:pt x="15643" y="22885"/>
                </a:cubicBezTo>
                <a:cubicBezTo>
                  <a:pt x="15527" y="22861"/>
                  <a:pt x="15410" y="22838"/>
                  <a:pt x="15293" y="22838"/>
                </a:cubicBezTo>
                <a:cubicBezTo>
                  <a:pt x="15223" y="22721"/>
                  <a:pt x="15153" y="22651"/>
                  <a:pt x="15083" y="22534"/>
                </a:cubicBezTo>
                <a:close/>
                <a:moveTo>
                  <a:pt x="33411" y="22931"/>
                </a:moveTo>
                <a:lnTo>
                  <a:pt x="33551" y="22955"/>
                </a:lnTo>
                <a:lnTo>
                  <a:pt x="33388" y="23071"/>
                </a:lnTo>
                <a:lnTo>
                  <a:pt x="33271" y="23048"/>
                </a:lnTo>
                <a:lnTo>
                  <a:pt x="33411" y="22931"/>
                </a:lnTo>
                <a:close/>
                <a:moveTo>
                  <a:pt x="31427" y="22861"/>
                </a:moveTo>
                <a:cubicBezTo>
                  <a:pt x="31380" y="22908"/>
                  <a:pt x="31310" y="22955"/>
                  <a:pt x="31263" y="23025"/>
                </a:cubicBezTo>
                <a:cubicBezTo>
                  <a:pt x="31006" y="23048"/>
                  <a:pt x="30726" y="23071"/>
                  <a:pt x="30469" y="23095"/>
                </a:cubicBezTo>
                <a:lnTo>
                  <a:pt x="30633" y="22931"/>
                </a:lnTo>
                <a:lnTo>
                  <a:pt x="30680" y="22885"/>
                </a:lnTo>
                <a:cubicBezTo>
                  <a:pt x="30913" y="22861"/>
                  <a:pt x="31170" y="22861"/>
                  <a:pt x="31403" y="22861"/>
                </a:cubicBezTo>
                <a:close/>
                <a:moveTo>
                  <a:pt x="24142" y="22348"/>
                </a:moveTo>
                <a:lnTo>
                  <a:pt x="24189" y="22371"/>
                </a:lnTo>
                <a:lnTo>
                  <a:pt x="24189" y="22441"/>
                </a:lnTo>
                <a:cubicBezTo>
                  <a:pt x="24095" y="22581"/>
                  <a:pt x="24002" y="22721"/>
                  <a:pt x="23909" y="22861"/>
                </a:cubicBezTo>
                <a:cubicBezTo>
                  <a:pt x="23792" y="22931"/>
                  <a:pt x="23652" y="23025"/>
                  <a:pt x="23535" y="23118"/>
                </a:cubicBezTo>
                <a:lnTo>
                  <a:pt x="23395" y="23025"/>
                </a:lnTo>
                <a:cubicBezTo>
                  <a:pt x="23512" y="22838"/>
                  <a:pt x="23628" y="22674"/>
                  <a:pt x="23768" y="22511"/>
                </a:cubicBezTo>
                <a:lnTo>
                  <a:pt x="24142" y="22348"/>
                </a:lnTo>
                <a:close/>
                <a:moveTo>
                  <a:pt x="40766" y="21694"/>
                </a:moveTo>
                <a:lnTo>
                  <a:pt x="40766" y="21694"/>
                </a:lnTo>
                <a:cubicBezTo>
                  <a:pt x="40789" y="22184"/>
                  <a:pt x="40696" y="22674"/>
                  <a:pt x="40532" y="23118"/>
                </a:cubicBezTo>
                <a:lnTo>
                  <a:pt x="40532" y="22814"/>
                </a:lnTo>
                <a:cubicBezTo>
                  <a:pt x="40649" y="22441"/>
                  <a:pt x="40719" y="22091"/>
                  <a:pt x="40766" y="21694"/>
                </a:cubicBezTo>
                <a:close/>
                <a:moveTo>
                  <a:pt x="11090" y="22838"/>
                </a:moveTo>
                <a:lnTo>
                  <a:pt x="11090" y="22955"/>
                </a:lnTo>
                <a:cubicBezTo>
                  <a:pt x="10997" y="23025"/>
                  <a:pt x="10904" y="23071"/>
                  <a:pt x="10834" y="23141"/>
                </a:cubicBezTo>
                <a:cubicBezTo>
                  <a:pt x="10857" y="23095"/>
                  <a:pt x="10880" y="23071"/>
                  <a:pt x="10904" y="23048"/>
                </a:cubicBezTo>
                <a:lnTo>
                  <a:pt x="11044" y="22908"/>
                </a:lnTo>
                <a:lnTo>
                  <a:pt x="11090" y="22838"/>
                </a:lnTo>
                <a:close/>
                <a:moveTo>
                  <a:pt x="3876" y="19569"/>
                </a:moveTo>
                <a:lnTo>
                  <a:pt x="3876" y="19569"/>
                </a:lnTo>
                <a:cubicBezTo>
                  <a:pt x="3923" y="19803"/>
                  <a:pt x="3993" y="20036"/>
                  <a:pt x="4086" y="20270"/>
                </a:cubicBezTo>
                <a:cubicBezTo>
                  <a:pt x="4063" y="20386"/>
                  <a:pt x="4063" y="20503"/>
                  <a:pt x="4086" y="20620"/>
                </a:cubicBezTo>
                <a:cubicBezTo>
                  <a:pt x="4226" y="21320"/>
                  <a:pt x="4600" y="21951"/>
                  <a:pt x="5160" y="22394"/>
                </a:cubicBezTo>
                <a:cubicBezTo>
                  <a:pt x="5324" y="22604"/>
                  <a:pt x="5510" y="22814"/>
                  <a:pt x="5697" y="23001"/>
                </a:cubicBezTo>
                <a:cubicBezTo>
                  <a:pt x="5720" y="23071"/>
                  <a:pt x="5767" y="23141"/>
                  <a:pt x="5790" y="23211"/>
                </a:cubicBezTo>
                <a:cubicBezTo>
                  <a:pt x="5580" y="23095"/>
                  <a:pt x="5394" y="23001"/>
                  <a:pt x="5207" y="22861"/>
                </a:cubicBezTo>
                <a:cubicBezTo>
                  <a:pt x="4366" y="21974"/>
                  <a:pt x="3876" y="20807"/>
                  <a:pt x="3876" y="19569"/>
                </a:cubicBezTo>
                <a:close/>
                <a:moveTo>
                  <a:pt x="11674" y="23001"/>
                </a:moveTo>
                <a:cubicBezTo>
                  <a:pt x="11581" y="23071"/>
                  <a:pt x="11511" y="23141"/>
                  <a:pt x="11441" y="23211"/>
                </a:cubicBezTo>
                <a:lnTo>
                  <a:pt x="11441" y="23118"/>
                </a:lnTo>
                <a:cubicBezTo>
                  <a:pt x="11534" y="23071"/>
                  <a:pt x="11604" y="23048"/>
                  <a:pt x="11674" y="23001"/>
                </a:cubicBezTo>
                <a:close/>
                <a:moveTo>
                  <a:pt x="44408" y="20993"/>
                </a:moveTo>
                <a:lnTo>
                  <a:pt x="44408" y="20993"/>
                </a:lnTo>
                <a:cubicBezTo>
                  <a:pt x="44362" y="21764"/>
                  <a:pt x="43965" y="22558"/>
                  <a:pt x="43591" y="23235"/>
                </a:cubicBezTo>
                <a:cubicBezTo>
                  <a:pt x="43591" y="23118"/>
                  <a:pt x="43544" y="23025"/>
                  <a:pt x="43521" y="22908"/>
                </a:cubicBezTo>
                <a:cubicBezTo>
                  <a:pt x="43661" y="22628"/>
                  <a:pt x="43778" y="22394"/>
                  <a:pt x="43918" y="22137"/>
                </a:cubicBezTo>
                <a:lnTo>
                  <a:pt x="43918" y="22161"/>
                </a:lnTo>
                <a:cubicBezTo>
                  <a:pt x="44128" y="21787"/>
                  <a:pt x="44291" y="21390"/>
                  <a:pt x="44408" y="20993"/>
                </a:cubicBezTo>
                <a:close/>
                <a:moveTo>
                  <a:pt x="24913" y="22768"/>
                </a:moveTo>
                <a:lnTo>
                  <a:pt x="24936" y="22791"/>
                </a:lnTo>
                <a:cubicBezTo>
                  <a:pt x="24866" y="22931"/>
                  <a:pt x="24796" y="23095"/>
                  <a:pt x="24749" y="23258"/>
                </a:cubicBezTo>
                <a:cubicBezTo>
                  <a:pt x="24726" y="23165"/>
                  <a:pt x="24702" y="23071"/>
                  <a:pt x="24679" y="22955"/>
                </a:cubicBezTo>
                <a:cubicBezTo>
                  <a:pt x="24749" y="22885"/>
                  <a:pt x="24843" y="22838"/>
                  <a:pt x="24913" y="22768"/>
                </a:cubicBezTo>
                <a:close/>
                <a:moveTo>
                  <a:pt x="34742" y="23118"/>
                </a:moveTo>
                <a:lnTo>
                  <a:pt x="34976" y="23165"/>
                </a:lnTo>
                <a:cubicBezTo>
                  <a:pt x="34976" y="23188"/>
                  <a:pt x="34976" y="23188"/>
                  <a:pt x="34976" y="23211"/>
                </a:cubicBezTo>
                <a:cubicBezTo>
                  <a:pt x="34976" y="23258"/>
                  <a:pt x="34952" y="23281"/>
                  <a:pt x="34952" y="23328"/>
                </a:cubicBezTo>
                <a:lnTo>
                  <a:pt x="34555" y="23235"/>
                </a:lnTo>
                <a:cubicBezTo>
                  <a:pt x="34625" y="23188"/>
                  <a:pt x="34672" y="23165"/>
                  <a:pt x="34742" y="23118"/>
                </a:cubicBezTo>
                <a:close/>
                <a:moveTo>
                  <a:pt x="42680" y="22791"/>
                </a:moveTo>
                <a:cubicBezTo>
                  <a:pt x="42680" y="22814"/>
                  <a:pt x="42704" y="22838"/>
                  <a:pt x="42704" y="22861"/>
                </a:cubicBezTo>
                <a:cubicBezTo>
                  <a:pt x="42704" y="22908"/>
                  <a:pt x="42727" y="22955"/>
                  <a:pt x="42727" y="22978"/>
                </a:cubicBezTo>
                <a:cubicBezTo>
                  <a:pt x="42657" y="23118"/>
                  <a:pt x="42610" y="23235"/>
                  <a:pt x="42540" y="23351"/>
                </a:cubicBezTo>
                <a:cubicBezTo>
                  <a:pt x="42564" y="23211"/>
                  <a:pt x="42587" y="23048"/>
                  <a:pt x="42610" y="22908"/>
                </a:cubicBezTo>
                <a:lnTo>
                  <a:pt x="42680" y="22791"/>
                </a:lnTo>
                <a:close/>
                <a:moveTo>
                  <a:pt x="13729" y="22698"/>
                </a:moveTo>
                <a:lnTo>
                  <a:pt x="13729" y="22721"/>
                </a:lnTo>
                <a:cubicBezTo>
                  <a:pt x="13682" y="22838"/>
                  <a:pt x="13612" y="22955"/>
                  <a:pt x="13542" y="23095"/>
                </a:cubicBezTo>
                <a:cubicBezTo>
                  <a:pt x="13355" y="23165"/>
                  <a:pt x="13145" y="23258"/>
                  <a:pt x="12958" y="23375"/>
                </a:cubicBezTo>
                <a:cubicBezTo>
                  <a:pt x="12982" y="23235"/>
                  <a:pt x="13005" y="23118"/>
                  <a:pt x="13028" y="22978"/>
                </a:cubicBezTo>
                <a:cubicBezTo>
                  <a:pt x="13262" y="22861"/>
                  <a:pt x="13495" y="22768"/>
                  <a:pt x="13729" y="22698"/>
                </a:cubicBezTo>
                <a:close/>
                <a:moveTo>
                  <a:pt x="35443" y="23281"/>
                </a:moveTo>
                <a:lnTo>
                  <a:pt x="35326" y="23422"/>
                </a:lnTo>
                <a:lnTo>
                  <a:pt x="35326" y="23281"/>
                </a:lnTo>
                <a:close/>
                <a:moveTo>
                  <a:pt x="39645" y="22044"/>
                </a:moveTo>
                <a:cubicBezTo>
                  <a:pt x="39739" y="22161"/>
                  <a:pt x="39832" y="22301"/>
                  <a:pt x="39902" y="22441"/>
                </a:cubicBezTo>
                <a:cubicBezTo>
                  <a:pt x="39809" y="22768"/>
                  <a:pt x="39715" y="23095"/>
                  <a:pt x="39575" y="23422"/>
                </a:cubicBezTo>
                <a:lnTo>
                  <a:pt x="39575" y="23398"/>
                </a:lnTo>
                <a:cubicBezTo>
                  <a:pt x="39622" y="23095"/>
                  <a:pt x="39645" y="22768"/>
                  <a:pt x="39645" y="22464"/>
                </a:cubicBezTo>
                <a:lnTo>
                  <a:pt x="39645" y="22044"/>
                </a:lnTo>
                <a:close/>
                <a:moveTo>
                  <a:pt x="7425" y="23141"/>
                </a:moveTo>
                <a:cubicBezTo>
                  <a:pt x="7705" y="23305"/>
                  <a:pt x="8032" y="23375"/>
                  <a:pt x="8359" y="23398"/>
                </a:cubicBezTo>
                <a:lnTo>
                  <a:pt x="8335" y="23445"/>
                </a:lnTo>
                <a:cubicBezTo>
                  <a:pt x="8079" y="23445"/>
                  <a:pt x="7845" y="23398"/>
                  <a:pt x="7612" y="23351"/>
                </a:cubicBezTo>
                <a:lnTo>
                  <a:pt x="7378" y="23141"/>
                </a:lnTo>
                <a:close/>
                <a:moveTo>
                  <a:pt x="38851" y="21974"/>
                </a:moveTo>
                <a:cubicBezTo>
                  <a:pt x="39108" y="21997"/>
                  <a:pt x="39061" y="21974"/>
                  <a:pt x="39061" y="22371"/>
                </a:cubicBezTo>
                <a:cubicBezTo>
                  <a:pt x="39061" y="22651"/>
                  <a:pt x="39015" y="22908"/>
                  <a:pt x="38945" y="23188"/>
                </a:cubicBezTo>
                <a:cubicBezTo>
                  <a:pt x="38921" y="23281"/>
                  <a:pt x="38898" y="23398"/>
                  <a:pt x="38851" y="23515"/>
                </a:cubicBezTo>
                <a:cubicBezTo>
                  <a:pt x="38851" y="23492"/>
                  <a:pt x="38851" y="23468"/>
                  <a:pt x="38851" y="23445"/>
                </a:cubicBezTo>
                <a:cubicBezTo>
                  <a:pt x="38875" y="23211"/>
                  <a:pt x="38921" y="22978"/>
                  <a:pt x="38945" y="22768"/>
                </a:cubicBezTo>
                <a:cubicBezTo>
                  <a:pt x="38991" y="22488"/>
                  <a:pt x="38968" y="22207"/>
                  <a:pt x="38851" y="21974"/>
                </a:cubicBezTo>
                <a:close/>
                <a:moveTo>
                  <a:pt x="17278" y="20153"/>
                </a:moveTo>
                <a:lnTo>
                  <a:pt x="17278" y="20153"/>
                </a:lnTo>
                <a:cubicBezTo>
                  <a:pt x="17418" y="20176"/>
                  <a:pt x="17558" y="20223"/>
                  <a:pt x="17698" y="20270"/>
                </a:cubicBezTo>
                <a:cubicBezTo>
                  <a:pt x="18165" y="21484"/>
                  <a:pt x="18865" y="22604"/>
                  <a:pt x="19799" y="23538"/>
                </a:cubicBezTo>
                <a:lnTo>
                  <a:pt x="19613" y="23422"/>
                </a:lnTo>
                <a:cubicBezTo>
                  <a:pt x="19169" y="22838"/>
                  <a:pt x="18632" y="22324"/>
                  <a:pt x="18048" y="21904"/>
                </a:cubicBezTo>
                <a:lnTo>
                  <a:pt x="18002" y="21857"/>
                </a:lnTo>
                <a:cubicBezTo>
                  <a:pt x="17768" y="21460"/>
                  <a:pt x="17581" y="21063"/>
                  <a:pt x="17394" y="20666"/>
                </a:cubicBezTo>
                <a:cubicBezTo>
                  <a:pt x="17348" y="20503"/>
                  <a:pt x="17301" y="20316"/>
                  <a:pt x="17278" y="20153"/>
                </a:cubicBezTo>
                <a:close/>
                <a:moveTo>
                  <a:pt x="18562" y="21203"/>
                </a:moveTo>
                <a:cubicBezTo>
                  <a:pt x="19146" y="21857"/>
                  <a:pt x="19823" y="22464"/>
                  <a:pt x="20523" y="22978"/>
                </a:cubicBezTo>
                <a:lnTo>
                  <a:pt x="20546" y="22978"/>
                </a:lnTo>
                <a:cubicBezTo>
                  <a:pt x="20546" y="23141"/>
                  <a:pt x="20546" y="23328"/>
                  <a:pt x="20570" y="23515"/>
                </a:cubicBezTo>
                <a:lnTo>
                  <a:pt x="20430" y="23585"/>
                </a:lnTo>
                <a:cubicBezTo>
                  <a:pt x="19683" y="22908"/>
                  <a:pt x="19076" y="22137"/>
                  <a:pt x="18585" y="21273"/>
                </a:cubicBezTo>
                <a:cubicBezTo>
                  <a:pt x="18585" y="21250"/>
                  <a:pt x="18562" y="21227"/>
                  <a:pt x="18562" y="21203"/>
                </a:cubicBezTo>
                <a:close/>
                <a:moveTo>
                  <a:pt x="6678" y="23351"/>
                </a:moveTo>
                <a:lnTo>
                  <a:pt x="6678" y="23351"/>
                </a:lnTo>
                <a:cubicBezTo>
                  <a:pt x="6888" y="23445"/>
                  <a:pt x="7098" y="23538"/>
                  <a:pt x="7308" y="23608"/>
                </a:cubicBezTo>
                <a:lnTo>
                  <a:pt x="7028" y="23562"/>
                </a:lnTo>
                <a:cubicBezTo>
                  <a:pt x="6911" y="23515"/>
                  <a:pt x="6794" y="23445"/>
                  <a:pt x="6678" y="23351"/>
                </a:cubicBezTo>
                <a:close/>
                <a:moveTo>
                  <a:pt x="37575" y="22951"/>
                </a:moveTo>
                <a:cubicBezTo>
                  <a:pt x="37712" y="22951"/>
                  <a:pt x="37850" y="22975"/>
                  <a:pt x="37987" y="23025"/>
                </a:cubicBezTo>
                <a:cubicBezTo>
                  <a:pt x="37917" y="23211"/>
                  <a:pt x="37824" y="23398"/>
                  <a:pt x="37731" y="23608"/>
                </a:cubicBezTo>
                <a:lnTo>
                  <a:pt x="37567" y="23538"/>
                </a:lnTo>
                <a:lnTo>
                  <a:pt x="37427" y="23468"/>
                </a:lnTo>
                <a:cubicBezTo>
                  <a:pt x="37380" y="23305"/>
                  <a:pt x="37310" y="23165"/>
                  <a:pt x="37217" y="23001"/>
                </a:cubicBezTo>
                <a:cubicBezTo>
                  <a:pt x="37336" y="22969"/>
                  <a:pt x="37455" y="22951"/>
                  <a:pt x="37575" y="22951"/>
                </a:cubicBezTo>
                <a:close/>
                <a:moveTo>
                  <a:pt x="24352" y="23188"/>
                </a:moveTo>
                <a:cubicBezTo>
                  <a:pt x="24399" y="23328"/>
                  <a:pt x="24446" y="23492"/>
                  <a:pt x="24516" y="23655"/>
                </a:cubicBezTo>
                <a:cubicBezTo>
                  <a:pt x="24352" y="23585"/>
                  <a:pt x="24212" y="23515"/>
                  <a:pt x="24049" y="23422"/>
                </a:cubicBezTo>
                <a:lnTo>
                  <a:pt x="24072" y="23422"/>
                </a:lnTo>
                <a:lnTo>
                  <a:pt x="24352" y="23188"/>
                </a:lnTo>
                <a:close/>
                <a:moveTo>
                  <a:pt x="22671" y="22955"/>
                </a:moveTo>
                <a:lnTo>
                  <a:pt x="22811" y="23071"/>
                </a:lnTo>
                <a:cubicBezTo>
                  <a:pt x="22811" y="23141"/>
                  <a:pt x="22811" y="23188"/>
                  <a:pt x="22811" y="23235"/>
                </a:cubicBezTo>
                <a:cubicBezTo>
                  <a:pt x="22718" y="23375"/>
                  <a:pt x="22648" y="23538"/>
                  <a:pt x="22601" y="23678"/>
                </a:cubicBezTo>
                <a:cubicBezTo>
                  <a:pt x="22484" y="23492"/>
                  <a:pt x="22368" y="23305"/>
                  <a:pt x="22274" y="23118"/>
                </a:cubicBezTo>
                <a:lnTo>
                  <a:pt x="22671" y="22955"/>
                </a:lnTo>
                <a:close/>
                <a:moveTo>
                  <a:pt x="26594" y="23095"/>
                </a:moveTo>
                <a:cubicBezTo>
                  <a:pt x="26780" y="23118"/>
                  <a:pt x="26991" y="23141"/>
                  <a:pt x="27177" y="23141"/>
                </a:cubicBezTo>
                <a:lnTo>
                  <a:pt x="27154" y="23165"/>
                </a:lnTo>
                <a:lnTo>
                  <a:pt x="27084" y="23188"/>
                </a:lnTo>
                <a:cubicBezTo>
                  <a:pt x="26710" y="23328"/>
                  <a:pt x="26360" y="23515"/>
                  <a:pt x="26033" y="23725"/>
                </a:cubicBezTo>
                <a:lnTo>
                  <a:pt x="26103" y="23562"/>
                </a:lnTo>
                <a:cubicBezTo>
                  <a:pt x="26267" y="23422"/>
                  <a:pt x="26430" y="23235"/>
                  <a:pt x="26594" y="23095"/>
                </a:cubicBezTo>
                <a:close/>
                <a:moveTo>
                  <a:pt x="47864" y="21974"/>
                </a:moveTo>
                <a:cubicBezTo>
                  <a:pt x="47887" y="22604"/>
                  <a:pt x="47724" y="23235"/>
                  <a:pt x="47397" y="23795"/>
                </a:cubicBezTo>
                <a:cubicBezTo>
                  <a:pt x="47443" y="23468"/>
                  <a:pt x="47467" y="23141"/>
                  <a:pt x="47443" y="22814"/>
                </a:cubicBezTo>
                <a:cubicBezTo>
                  <a:pt x="47607" y="22558"/>
                  <a:pt x="47747" y="22254"/>
                  <a:pt x="47864" y="21974"/>
                </a:cubicBezTo>
                <a:close/>
                <a:moveTo>
                  <a:pt x="38291" y="23235"/>
                </a:moveTo>
                <a:cubicBezTo>
                  <a:pt x="38338" y="23305"/>
                  <a:pt x="38384" y="23351"/>
                  <a:pt x="38431" y="23422"/>
                </a:cubicBezTo>
                <a:cubicBezTo>
                  <a:pt x="38408" y="23492"/>
                  <a:pt x="38384" y="23538"/>
                  <a:pt x="38384" y="23608"/>
                </a:cubicBezTo>
                <a:lnTo>
                  <a:pt x="38291" y="23888"/>
                </a:lnTo>
                <a:cubicBezTo>
                  <a:pt x="38221" y="23865"/>
                  <a:pt x="38151" y="23818"/>
                  <a:pt x="38058" y="23772"/>
                </a:cubicBezTo>
                <a:cubicBezTo>
                  <a:pt x="38151" y="23585"/>
                  <a:pt x="38221" y="23422"/>
                  <a:pt x="38291" y="23235"/>
                </a:cubicBezTo>
                <a:close/>
                <a:moveTo>
                  <a:pt x="11020" y="23365"/>
                </a:moveTo>
                <a:lnTo>
                  <a:pt x="11020" y="23365"/>
                </a:lnTo>
                <a:cubicBezTo>
                  <a:pt x="11018" y="23452"/>
                  <a:pt x="10996" y="23520"/>
                  <a:pt x="10974" y="23608"/>
                </a:cubicBezTo>
                <a:cubicBezTo>
                  <a:pt x="10740" y="23725"/>
                  <a:pt x="10507" y="23842"/>
                  <a:pt x="10273" y="23935"/>
                </a:cubicBezTo>
                <a:cubicBezTo>
                  <a:pt x="10500" y="23731"/>
                  <a:pt x="10749" y="23527"/>
                  <a:pt x="11020" y="23365"/>
                </a:cubicBezTo>
                <a:close/>
                <a:moveTo>
                  <a:pt x="2358" y="21834"/>
                </a:moveTo>
                <a:lnTo>
                  <a:pt x="2358" y="21834"/>
                </a:lnTo>
                <a:cubicBezTo>
                  <a:pt x="2638" y="22277"/>
                  <a:pt x="2965" y="22674"/>
                  <a:pt x="3362" y="23025"/>
                </a:cubicBezTo>
                <a:cubicBezTo>
                  <a:pt x="3456" y="23188"/>
                  <a:pt x="3549" y="23328"/>
                  <a:pt x="3666" y="23492"/>
                </a:cubicBezTo>
                <a:cubicBezTo>
                  <a:pt x="3736" y="23655"/>
                  <a:pt x="3829" y="23818"/>
                  <a:pt x="3923" y="23959"/>
                </a:cubicBezTo>
                <a:cubicBezTo>
                  <a:pt x="3246" y="23422"/>
                  <a:pt x="2709" y="22721"/>
                  <a:pt x="2382" y="21927"/>
                </a:cubicBezTo>
                <a:lnTo>
                  <a:pt x="2358" y="21834"/>
                </a:lnTo>
                <a:close/>
                <a:moveTo>
                  <a:pt x="3526" y="22254"/>
                </a:moveTo>
                <a:lnTo>
                  <a:pt x="3526" y="22254"/>
                </a:lnTo>
                <a:cubicBezTo>
                  <a:pt x="3642" y="22371"/>
                  <a:pt x="3783" y="22511"/>
                  <a:pt x="3946" y="22628"/>
                </a:cubicBezTo>
                <a:cubicBezTo>
                  <a:pt x="4133" y="22768"/>
                  <a:pt x="4320" y="22931"/>
                  <a:pt x="4530" y="23048"/>
                </a:cubicBezTo>
                <a:cubicBezTo>
                  <a:pt x="4786" y="23375"/>
                  <a:pt x="5043" y="23678"/>
                  <a:pt x="5370" y="23959"/>
                </a:cubicBezTo>
                <a:lnTo>
                  <a:pt x="5347" y="23959"/>
                </a:lnTo>
                <a:cubicBezTo>
                  <a:pt x="4763" y="23725"/>
                  <a:pt x="4226" y="23375"/>
                  <a:pt x="3759" y="22955"/>
                </a:cubicBezTo>
                <a:cubicBezTo>
                  <a:pt x="3712" y="22861"/>
                  <a:pt x="3689" y="22768"/>
                  <a:pt x="3642" y="22651"/>
                </a:cubicBezTo>
                <a:cubicBezTo>
                  <a:pt x="3619" y="22558"/>
                  <a:pt x="3572" y="22394"/>
                  <a:pt x="3526" y="22254"/>
                </a:cubicBezTo>
                <a:close/>
                <a:moveTo>
                  <a:pt x="23161" y="23725"/>
                </a:moveTo>
                <a:cubicBezTo>
                  <a:pt x="23161" y="23725"/>
                  <a:pt x="23185" y="23748"/>
                  <a:pt x="23208" y="23772"/>
                </a:cubicBezTo>
                <a:cubicBezTo>
                  <a:pt x="23161" y="23842"/>
                  <a:pt x="23115" y="23888"/>
                  <a:pt x="23045" y="23959"/>
                </a:cubicBezTo>
                <a:lnTo>
                  <a:pt x="23021" y="23959"/>
                </a:lnTo>
                <a:lnTo>
                  <a:pt x="23045" y="23795"/>
                </a:lnTo>
                <a:lnTo>
                  <a:pt x="23161" y="23725"/>
                </a:lnTo>
                <a:close/>
                <a:moveTo>
                  <a:pt x="28672" y="23141"/>
                </a:moveTo>
                <a:lnTo>
                  <a:pt x="28672" y="23141"/>
                </a:lnTo>
                <a:cubicBezTo>
                  <a:pt x="28508" y="23305"/>
                  <a:pt x="28345" y="23468"/>
                  <a:pt x="28181" y="23608"/>
                </a:cubicBezTo>
                <a:cubicBezTo>
                  <a:pt x="27854" y="23725"/>
                  <a:pt x="27528" y="23842"/>
                  <a:pt x="27201" y="23959"/>
                </a:cubicBezTo>
                <a:cubicBezTo>
                  <a:pt x="27387" y="23772"/>
                  <a:pt x="27598" y="23562"/>
                  <a:pt x="27784" y="23375"/>
                </a:cubicBezTo>
                <a:lnTo>
                  <a:pt x="27808" y="23375"/>
                </a:lnTo>
                <a:cubicBezTo>
                  <a:pt x="28088" y="23281"/>
                  <a:pt x="28391" y="23211"/>
                  <a:pt x="28672" y="23141"/>
                </a:cubicBezTo>
                <a:close/>
                <a:moveTo>
                  <a:pt x="15433" y="23912"/>
                </a:moveTo>
                <a:cubicBezTo>
                  <a:pt x="15340" y="23935"/>
                  <a:pt x="15270" y="23959"/>
                  <a:pt x="15200" y="23982"/>
                </a:cubicBezTo>
                <a:lnTo>
                  <a:pt x="15060" y="23935"/>
                </a:lnTo>
                <a:cubicBezTo>
                  <a:pt x="15130" y="23935"/>
                  <a:pt x="15176" y="23935"/>
                  <a:pt x="15223" y="23912"/>
                </a:cubicBezTo>
                <a:close/>
                <a:moveTo>
                  <a:pt x="19262" y="23538"/>
                </a:moveTo>
                <a:lnTo>
                  <a:pt x="19472" y="23678"/>
                </a:lnTo>
                <a:cubicBezTo>
                  <a:pt x="19542" y="23772"/>
                  <a:pt x="19613" y="23888"/>
                  <a:pt x="19683" y="23959"/>
                </a:cubicBezTo>
                <a:lnTo>
                  <a:pt x="19659" y="24005"/>
                </a:lnTo>
                <a:cubicBezTo>
                  <a:pt x="19519" y="23842"/>
                  <a:pt x="19379" y="23702"/>
                  <a:pt x="19262" y="23538"/>
                </a:cubicBezTo>
                <a:close/>
                <a:moveTo>
                  <a:pt x="1588" y="19359"/>
                </a:moveTo>
                <a:cubicBezTo>
                  <a:pt x="1611" y="19733"/>
                  <a:pt x="1658" y="20106"/>
                  <a:pt x="1751" y="20456"/>
                </a:cubicBezTo>
                <a:lnTo>
                  <a:pt x="1751" y="20596"/>
                </a:lnTo>
                <a:cubicBezTo>
                  <a:pt x="1751" y="21227"/>
                  <a:pt x="1891" y="21834"/>
                  <a:pt x="2172" y="22418"/>
                </a:cubicBezTo>
                <a:cubicBezTo>
                  <a:pt x="2405" y="23001"/>
                  <a:pt x="2709" y="23562"/>
                  <a:pt x="3082" y="24075"/>
                </a:cubicBezTo>
                <a:lnTo>
                  <a:pt x="2919" y="23912"/>
                </a:lnTo>
                <a:cubicBezTo>
                  <a:pt x="1845" y="22861"/>
                  <a:pt x="1168" y="21367"/>
                  <a:pt x="1471" y="19849"/>
                </a:cubicBezTo>
                <a:cubicBezTo>
                  <a:pt x="1494" y="19686"/>
                  <a:pt x="1541" y="19522"/>
                  <a:pt x="1588" y="19359"/>
                </a:cubicBezTo>
                <a:close/>
                <a:moveTo>
                  <a:pt x="26664" y="23818"/>
                </a:moveTo>
                <a:lnTo>
                  <a:pt x="26664" y="23818"/>
                </a:lnTo>
                <a:cubicBezTo>
                  <a:pt x="26570" y="23935"/>
                  <a:pt x="26500" y="24029"/>
                  <a:pt x="26430" y="24145"/>
                </a:cubicBezTo>
                <a:cubicBezTo>
                  <a:pt x="26337" y="24145"/>
                  <a:pt x="26243" y="24145"/>
                  <a:pt x="26150" y="24122"/>
                </a:cubicBezTo>
                <a:cubicBezTo>
                  <a:pt x="26313" y="24005"/>
                  <a:pt x="26477" y="23912"/>
                  <a:pt x="26640" y="23842"/>
                </a:cubicBezTo>
                <a:lnTo>
                  <a:pt x="26664" y="23818"/>
                </a:lnTo>
                <a:close/>
                <a:moveTo>
                  <a:pt x="30773" y="23422"/>
                </a:moveTo>
                <a:lnTo>
                  <a:pt x="30773" y="23422"/>
                </a:lnTo>
                <a:cubicBezTo>
                  <a:pt x="30376" y="23702"/>
                  <a:pt x="30002" y="23982"/>
                  <a:pt x="29629" y="24262"/>
                </a:cubicBezTo>
                <a:cubicBezTo>
                  <a:pt x="29769" y="24052"/>
                  <a:pt x="29909" y="23842"/>
                  <a:pt x="30026" y="23632"/>
                </a:cubicBezTo>
                <a:lnTo>
                  <a:pt x="30096" y="23538"/>
                </a:lnTo>
                <a:cubicBezTo>
                  <a:pt x="30329" y="23492"/>
                  <a:pt x="30539" y="23468"/>
                  <a:pt x="30773" y="23422"/>
                </a:cubicBezTo>
                <a:close/>
                <a:moveTo>
                  <a:pt x="5347" y="23492"/>
                </a:moveTo>
                <a:lnTo>
                  <a:pt x="5487" y="23538"/>
                </a:lnTo>
                <a:cubicBezTo>
                  <a:pt x="5931" y="23865"/>
                  <a:pt x="6398" y="24122"/>
                  <a:pt x="6911" y="24262"/>
                </a:cubicBezTo>
                <a:cubicBezTo>
                  <a:pt x="6958" y="24285"/>
                  <a:pt x="7005" y="24309"/>
                  <a:pt x="7075" y="24332"/>
                </a:cubicBezTo>
                <a:cubicBezTo>
                  <a:pt x="6818" y="24332"/>
                  <a:pt x="6561" y="24309"/>
                  <a:pt x="6304" y="24262"/>
                </a:cubicBezTo>
                <a:cubicBezTo>
                  <a:pt x="5954" y="24029"/>
                  <a:pt x="5650" y="23772"/>
                  <a:pt x="5347" y="23492"/>
                </a:cubicBezTo>
                <a:close/>
                <a:moveTo>
                  <a:pt x="21083" y="23678"/>
                </a:moveTo>
                <a:cubicBezTo>
                  <a:pt x="21200" y="23888"/>
                  <a:pt x="21294" y="24122"/>
                  <a:pt x="21387" y="24332"/>
                </a:cubicBezTo>
                <a:lnTo>
                  <a:pt x="21317" y="24309"/>
                </a:lnTo>
                <a:cubicBezTo>
                  <a:pt x="21247" y="24262"/>
                  <a:pt x="21177" y="24215"/>
                  <a:pt x="21107" y="24145"/>
                </a:cubicBezTo>
                <a:cubicBezTo>
                  <a:pt x="21083" y="24005"/>
                  <a:pt x="21060" y="23865"/>
                  <a:pt x="21037" y="23702"/>
                </a:cubicBezTo>
                <a:lnTo>
                  <a:pt x="21083" y="23678"/>
                </a:lnTo>
                <a:close/>
                <a:moveTo>
                  <a:pt x="23885" y="23795"/>
                </a:moveTo>
                <a:cubicBezTo>
                  <a:pt x="24025" y="23888"/>
                  <a:pt x="24165" y="23959"/>
                  <a:pt x="24352" y="24052"/>
                </a:cubicBezTo>
                <a:cubicBezTo>
                  <a:pt x="24282" y="24145"/>
                  <a:pt x="24235" y="24262"/>
                  <a:pt x="24212" y="24379"/>
                </a:cubicBezTo>
                <a:cubicBezTo>
                  <a:pt x="24165" y="24309"/>
                  <a:pt x="24095" y="24239"/>
                  <a:pt x="24049" y="24169"/>
                </a:cubicBezTo>
                <a:cubicBezTo>
                  <a:pt x="23979" y="24122"/>
                  <a:pt x="23909" y="24005"/>
                  <a:pt x="23839" y="23912"/>
                </a:cubicBezTo>
                <a:lnTo>
                  <a:pt x="23885" y="23795"/>
                </a:lnTo>
                <a:close/>
                <a:moveTo>
                  <a:pt x="39178" y="23678"/>
                </a:moveTo>
                <a:lnTo>
                  <a:pt x="39178" y="23678"/>
                </a:lnTo>
                <a:cubicBezTo>
                  <a:pt x="39155" y="23912"/>
                  <a:pt x="39132" y="24122"/>
                  <a:pt x="39085" y="24355"/>
                </a:cubicBezTo>
                <a:lnTo>
                  <a:pt x="39038" y="24402"/>
                </a:lnTo>
                <a:lnTo>
                  <a:pt x="38968" y="24355"/>
                </a:lnTo>
                <a:cubicBezTo>
                  <a:pt x="39061" y="24122"/>
                  <a:pt x="39108" y="23912"/>
                  <a:pt x="39178" y="23678"/>
                </a:cubicBezTo>
                <a:close/>
                <a:moveTo>
                  <a:pt x="12701" y="23095"/>
                </a:moveTo>
                <a:cubicBezTo>
                  <a:pt x="12678" y="23281"/>
                  <a:pt x="12631" y="23445"/>
                  <a:pt x="12585" y="23608"/>
                </a:cubicBezTo>
                <a:cubicBezTo>
                  <a:pt x="12328" y="23818"/>
                  <a:pt x="12094" y="24075"/>
                  <a:pt x="11908" y="24379"/>
                </a:cubicBezTo>
                <a:lnTo>
                  <a:pt x="11814" y="24449"/>
                </a:lnTo>
                <a:cubicBezTo>
                  <a:pt x="12001" y="24145"/>
                  <a:pt x="12164" y="23818"/>
                  <a:pt x="12258" y="23492"/>
                </a:cubicBezTo>
                <a:cubicBezTo>
                  <a:pt x="12281" y="23445"/>
                  <a:pt x="12305" y="23398"/>
                  <a:pt x="12328" y="23351"/>
                </a:cubicBezTo>
                <a:cubicBezTo>
                  <a:pt x="12351" y="23305"/>
                  <a:pt x="12445" y="23258"/>
                  <a:pt x="12491" y="23211"/>
                </a:cubicBezTo>
                <a:lnTo>
                  <a:pt x="12701" y="23095"/>
                </a:lnTo>
                <a:close/>
                <a:moveTo>
                  <a:pt x="33668" y="24005"/>
                </a:moveTo>
                <a:cubicBezTo>
                  <a:pt x="33598" y="24145"/>
                  <a:pt x="33551" y="24309"/>
                  <a:pt x="33481" y="24449"/>
                </a:cubicBezTo>
                <a:cubicBezTo>
                  <a:pt x="33458" y="24379"/>
                  <a:pt x="33435" y="24309"/>
                  <a:pt x="33411" y="24262"/>
                </a:cubicBezTo>
                <a:cubicBezTo>
                  <a:pt x="33481" y="24169"/>
                  <a:pt x="33551" y="24075"/>
                  <a:pt x="33645" y="24005"/>
                </a:cubicBezTo>
                <a:close/>
                <a:moveTo>
                  <a:pt x="16134" y="24262"/>
                </a:moveTo>
                <a:cubicBezTo>
                  <a:pt x="16250" y="24332"/>
                  <a:pt x="16344" y="24402"/>
                  <a:pt x="16437" y="24472"/>
                </a:cubicBezTo>
                <a:cubicBezTo>
                  <a:pt x="16320" y="24425"/>
                  <a:pt x="16227" y="24379"/>
                  <a:pt x="16110" y="24332"/>
                </a:cubicBezTo>
                <a:lnTo>
                  <a:pt x="16110" y="24355"/>
                </a:lnTo>
                <a:lnTo>
                  <a:pt x="15970" y="24262"/>
                </a:lnTo>
                <a:close/>
                <a:moveTo>
                  <a:pt x="35606" y="23888"/>
                </a:moveTo>
                <a:lnTo>
                  <a:pt x="35723" y="23912"/>
                </a:lnTo>
                <a:cubicBezTo>
                  <a:pt x="35746" y="24075"/>
                  <a:pt x="35746" y="24215"/>
                  <a:pt x="35746" y="24355"/>
                </a:cubicBezTo>
                <a:cubicBezTo>
                  <a:pt x="35536" y="24402"/>
                  <a:pt x="35326" y="24449"/>
                  <a:pt x="35139" y="24519"/>
                </a:cubicBezTo>
                <a:lnTo>
                  <a:pt x="35162" y="24262"/>
                </a:lnTo>
                <a:cubicBezTo>
                  <a:pt x="35302" y="24145"/>
                  <a:pt x="35466" y="24029"/>
                  <a:pt x="35606" y="23888"/>
                </a:cubicBezTo>
                <a:close/>
                <a:moveTo>
                  <a:pt x="31543" y="23655"/>
                </a:moveTo>
                <a:lnTo>
                  <a:pt x="31357" y="23888"/>
                </a:lnTo>
                <a:cubicBezTo>
                  <a:pt x="31263" y="23982"/>
                  <a:pt x="31193" y="24075"/>
                  <a:pt x="31100" y="24169"/>
                </a:cubicBezTo>
                <a:lnTo>
                  <a:pt x="30983" y="24332"/>
                </a:lnTo>
                <a:cubicBezTo>
                  <a:pt x="30866" y="24449"/>
                  <a:pt x="30750" y="24566"/>
                  <a:pt x="30633" y="24659"/>
                </a:cubicBezTo>
                <a:lnTo>
                  <a:pt x="30609" y="24659"/>
                </a:lnTo>
                <a:cubicBezTo>
                  <a:pt x="30913" y="24309"/>
                  <a:pt x="31217" y="23982"/>
                  <a:pt x="31543" y="23655"/>
                </a:cubicBezTo>
                <a:close/>
                <a:moveTo>
                  <a:pt x="25776" y="24496"/>
                </a:moveTo>
                <a:lnTo>
                  <a:pt x="26010" y="24519"/>
                </a:lnTo>
                <a:lnTo>
                  <a:pt x="25730" y="24682"/>
                </a:lnTo>
                <a:cubicBezTo>
                  <a:pt x="25730" y="24612"/>
                  <a:pt x="25753" y="24542"/>
                  <a:pt x="25776" y="24496"/>
                </a:cubicBezTo>
                <a:close/>
                <a:moveTo>
                  <a:pt x="32804" y="24192"/>
                </a:moveTo>
                <a:cubicBezTo>
                  <a:pt x="32734" y="24355"/>
                  <a:pt x="32641" y="24519"/>
                  <a:pt x="32547" y="24682"/>
                </a:cubicBezTo>
                <a:lnTo>
                  <a:pt x="32547" y="24659"/>
                </a:lnTo>
                <a:lnTo>
                  <a:pt x="32244" y="24659"/>
                </a:lnTo>
                <a:cubicBezTo>
                  <a:pt x="32314" y="24542"/>
                  <a:pt x="32384" y="24425"/>
                  <a:pt x="32454" y="24309"/>
                </a:cubicBezTo>
                <a:cubicBezTo>
                  <a:pt x="32571" y="24262"/>
                  <a:pt x="32687" y="24215"/>
                  <a:pt x="32804" y="24192"/>
                </a:cubicBezTo>
                <a:close/>
                <a:moveTo>
                  <a:pt x="4506" y="23865"/>
                </a:moveTo>
                <a:cubicBezTo>
                  <a:pt x="4997" y="24169"/>
                  <a:pt x="5534" y="24402"/>
                  <a:pt x="6117" y="24542"/>
                </a:cubicBezTo>
                <a:cubicBezTo>
                  <a:pt x="6234" y="24636"/>
                  <a:pt x="6374" y="24706"/>
                  <a:pt x="6514" y="24776"/>
                </a:cubicBezTo>
                <a:cubicBezTo>
                  <a:pt x="6094" y="24776"/>
                  <a:pt x="5697" y="24682"/>
                  <a:pt x="5347" y="24496"/>
                </a:cubicBezTo>
                <a:cubicBezTo>
                  <a:pt x="5020" y="24332"/>
                  <a:pt x="4740" y="24122"/>
                  <a:pt x="4506" y="23865"/>
                </a:cubicBezTo>
                <a:close/>
                <a:moveTo>
                  <a:pt x="34765" y="23888"/>
                </a:moveTo>
                <a:lnTo>
                  <a:pt x="34765" y="23935"/>
                </a:lnTo>
                <a:cubicBezTo>
                  <a:pt x="34439" y="24215"/>
                  <a:pt x="34158" y="24496"/>
                  <a:pt x="33878" y="24776"/>
                </a:cubicBezTo>
                <a:cubicBezTo>
                  <a:pt x="34018" y="24472"/>
                  <a:pt x="34158" y="24192"/>
                  <a:pt x="34275" y="23912"/>
                </a:cubicBezTo>
                <a:lnTo>
                  <a:pt x="34275" y="23935"/>
                </a:lnTo>
                <a:cubicBezTo>
                  <a:pt x="34439" y="23912"/>
                  <a:pt x="34602" y="23888"/>
                  <a:pt x="34765" y="23888"/>
                </a:cubicBezTo>
                <a:close/>
                <a:moveTo>
                  <a:pt x="10647" y="24145"/>
                </a:moveTo>
                <a:cubicBezTo>
                  <a:pt x="10600" y="24192"/>
                  <a:pt x="10577" y="24215"/>
                  <a:pt x="10553" y="24285"/>
                </a:cubicBezTo>
                <a:cubicBezTo>
                  <a:pt x="10250" y="24496"/>
                  <a:pt x="9923" y="24659"/>
                  <a:pt x="9596" y="24799"/>
                </a:cubicBezTo>
                <a:cubicBezTo>
                  <a:pt x="9666" y="24659"/>
                  <a:pt x="9760" y="24519"/>
                  <a:pt x="9876" y="24402"/>
                </a:cubicBezTo>
                <a:cubicBezTo>
                  <a:pt x="10133" y="24332"/>
                  <a:pt x="10390" y="24239"/>
                  <a:pt x="10647" y="24145"/>
                </a:cubicBezTo>
                <a:close/>
                <a:moveTo>
                  <a:pt x="17021" y="24472"/>
                </a:moveTo>
                <a:lnTo>
                  <a:pt x="17068" y="24496"/>
                </a:lnTo>
                <a:cubicBezTo>
                  <a:pt x="17208" y="24589"/>
                  <a:pt x="17324" y="24706"/>
                  <a:pt x="17465" y="24799"/>
                </a:cubicBezTo>
                <a:cubicBezTo>
                  <a:pt x="17418" y="24799"/>
                  <a:pt x="17371" y="24776"/>
                  <a:pt x="17348" y="24776"/>
                </a:cubicBezTo>
                <a:cubicBezTo>
                  <a:pt x="17231" y="24659"/>
                  <a:pt x="17138" y="24589"/>
                  <a:pt x="17021" y="24472"/>
                </a:cubicBezTo>
                <a:close/>
                <a:moveTo>
                  <a:pt x="3619" y="24145"/>
                </a:moveTo>
                <a:lnTo>
                  <a:pt x="3619" y="24145"/>
                </a:lnTo>
                <a:cubicBezTo>
                  <a:pt x="3923" y="24355"/>
                  <a:pt x="4226" y="24589"/>
                  <a:pt x="4553" y="24776"/>
                </a:cubicBezTo>
                <a:lnTo>
                  <a:pt x="4716" y="24939"/>
                </a:lnTo>
                <a:cubicBezTo>
                  <a:pt x="4530" y="24869"/>
                  <a:pt x="4343" y="24799"/>
                  <a:pt x="4156" y="24729"/>
                </a:cubicBezTo>
                <a:cubicBezTo>
                  <a:pt x="3969" y="24542"/>
                  <a:pt x="3783" y="24332"/>
                  <a:pt x="3619" y="24145"/>
                </a:cubicBezTo>
                <a:close/>
                <a:moveTo>
                  <a:pt x="45085" y="21227"/>
                </a:moveTo>
                <a:cubicBezTo>
                  <a:pt x="45202" y="21344"/>
                  <a:pt x="45295" y="21437"/>
                  <a:pt x="45412" y="21554"/>
                </a:cubicBezTo>
                <a:cubicBezTo>
                  <a:pt x="45412" y="21624"/>
                  <a:pt x="45389" y="21670"/>
                  <a:pt x="45365" y="21740"/>
                </a:cubicBezTo>
                <a:cubicBezTo>
                  <a:pt x="45015" y="22908"/>
                  <a:pt x="44408" y="24005"/>
                  <a:pt x="43614" y="24939"/>
                </a:cubicBezTo>
                <a:cubicBezTo>
                  <a:pt x="43614" y="24799"/>
                  <a:pt x="43591" y="24682"/>
                  <a:pt x="43568" y="24542"/>
                </a:cubicBezTo>
                <a:cubicBezTo>
                  <a:pt x="43544" y="24402"/>
                  <a:pt x="43591" y="24285"/>
                  <a:pt x="43591" y="24169"/>
                </a:cubicBezTo>
                <a:lnTo>
                  <a:pt x="43591" y="24192"/>
                </a:lnTo>
                <a:cubicBezTo>
                  <a:pt x="43754" y="23959"/>
                  <a:pt x="43895" y="23702"/>
                  <a:pt x="44035" y="23468"/>
                </a:cubicBezTo>
                <a:cubicBezTo>
                  <a:pt x="44478" y="22768"/>
                  <a:pt x="44828" y="22021"/>
                  <a:pt x="45085" y="21227"/>
                </a:cubicBezTo>
                <a:close/>
                <a:moveTo>
                  <a:pt x="14966" y="24869"/>
                </a:moveTo>
                <a:cubicBezTo>
                  <a:pt x="14873" y="24916"/>
                  <a:pt x="14756" y="24939"/>
                  <a:pt x="14639" y="24986"/>
                </a:cubicBezTo>
                <a:lnTo>
                  <a:pt x="14616" y="24986"/>
                </a:lnTo>
                <a:cubicBezTo>
                  <a:pt x="14546" y="24963"/>
                  <a:pt x="14476" y="24939"/>
                  <a:pt x="14406" y="24916"/>
                </a:cubicBezTo>
                <a:lnTo>
                  <a:pt x="14476" y="24892"/>
                </a:lnTo>
                <a:cubicBezTo>
                  <a:pt x="14639" y="24869"/>
                  <a:pt x="14803" y="24869"/>
                  <a:pt x="14966" y="24869"/>
                </a:cubicBezTo>
                <a:close/>
                <a:moveTo>
                  <a:pt x="28695" y="24239"/>
                </a:moveTo>
                <a:lnTo>
                  <a:pt x="28695" y="24239"/>
                </a:lnTo>
                <a:cubicBezTo>
                  <a:pt x="28555" y="24449"/>
                  <a:pt x="28391" y="24659"/>
                  <a:pt x="28251" y="24869"/>
                </a:cubicBezTo>
                <a:cubicBezTo>
                  <a:pt x="28111" y="24916"/>
                  <a:pt x="27971" y="24963"/>
                  <a:pt x="27808" y="24986"/>
                </a:cubicBezTo>
                <a:lnTo>
                  <a:pt x="27808" y="24963"/>
                </a:lnTo>
                <a:cubicBezTo>
                  <a:pt x="28135" y="24752"/>
                  <a:pt x="28415" y="24519"/>
                  <a:pt x="28695" y="24239"/>
                </a:cubicBezTo>
                <a:close/>
                <a:moveTo>
                  <a:pt x="35518" y="24778"/>
                </a:moveTo>
                <a:cubicBezTo>
                  <a:pt x="35428" y="24907"/>
                  <a:pt x="35319" y="25016"/>
                  <a:pt x="35209" y="25126"/>
                </a:cubicBezTo>
                <a:lnTo>
                  <a:pt x="35022" y="25056"/>
                </a:lnTo>
                <a:cubicBezTo>
                  <a:pt x="35022" y="24986"/>
                  <a:pt x="35046" y="24939"/>
                  <a:pt x="35046" y="24869"/>
                </a:cubicBezTo>
                <a:cubicBezTo>
                  <a:pt x="35203" y="24847"/>
                  <a:pt x="35361" y="24802"/>
                  <a:pt x="35518" y="24778"/>
                </a:cubicBezTo>
                <a:close/>
                <a:moveTo>
                  <a:pt x="8989" y="24566"/>
                </a:moveTo>
                <a:lnTo>
                  <a:pt x="9036" y="24659"/>
                </a:lnTo>
                <a:cubicBezTo>
                  <a:pt x="8989" y="24776"/>
                  <a:pt x="8942" y="24916"/>
                  <a:pt x="8896" y="25033"/>
                </a:cubicBezTo>
                <a:cubicBezTo>
                  <a:pt x="8709" y="25079"/>
                  <a:pt x="8499" y="25126"/>
                  <a:pt x="8312" y="25173"/>
                </a:cubicBezTo>
                <a:cubicBezTo>
                  <a:pt x="8219" y="25149"/>
                  <a:pt x="8102" y="25126"/>
                  <a:pt x="8009" y="25079"/>
                </a:cubicBezTo>
                <a:cubicBezTo>
                  <a:pt x="8009" y="24986"/>
                  <a:pt x="8032" y="24892"/>
                  <a:pt x="8055" y="24799"/>
                </a:cubicBezTo>
                <a:cubicBezTo>
                  <a:pt x="8195" y="24729"/>
                  <a:pt x="8312" y="24659"/>
                  <a:pt x="8452" y="24589"/>
                </a:cubicBezTo>
                <a:cubicBezTo>
                  <a:pt x="8616" y="24589"/>
                  <a:pt x="8802" y="24589"/>
                  <a:pt x="8989" y="24566"/>
                </a:cubicBezTo>
                <a:close/>
                <a:moveTo>
                  <a:pt x="27317" y="24519"/>
                </a:moveTo>
                <a:lnTo>
                  <a:pt x="27317" y="24519"/>
                </a:lnTo>
                <a:cubicBezTo>
                  <a:pt x="27154" y="24706"/>
                  <a:pt x="26991" y="24916"/>
                  <a:pt x="26827" y="25103"/>
                </a:cubicBezTo>
                <a:lnTo>
                  <a:pt x="26617" y="25196"/>
                </a:lnTo>
                <a:lnTo>
                  <a:pt x="26220" y="25196"/>
                </a:lnTo>
                <a:lnTo>
                  <a:pt x="26197" y="25219"/>
                </a:lnTo>
                <a:lnTo>
                  <a:pt x="26150" y="25219"/>
                </a:lnTo>
                <a:cubicBezTo>
                  <a:pt x="26313" y="25033"/>
                  <a:pt x="26454" y="24822"/>
                  <a:pt x="26617" y="24636"/>
                </a:cubicBezTo>
                <a:lnTo>
                  <a:pt x="26734" y="24589"/>
                </a:lnTo>
                <a:cubicBezTo>
                  <a:pt x="26920" y="24566"/>
                  <a:pt x="27131" y="24566"/>
                  <a:pt x="27317" y="24519"/>
                </a:cubicBezTo>
                <a:close/>
                <a:moveTo>
                  <a:pt x="20220" y="24122"/>
                </a:moveTo>
                <a:cubicBezTo>
                  <a:pt x="20360" y="24215"/>
                  <a:pt x="20523" y="24309"/>
                  <a:pt x="20687" y="24379"/>
                </a:cubicBezTo>
                <a:cubicBezTo>
                  <a:pt x="20733" y="24682"/>
                  <a:pt x="20827" y="24963"/>
                  <a:pt x="20920" y="25243"/>
                </a:cubicBezTo>
                <a:cubicBezTo>
                  <a:pt x="20780" y="25126"/>
                  <a:pt x="20640" y="24986"/>
                  <a:pt x="20476" y="24846"/>
                </a:cubicBezTo>
                <a:cubicBezTo>
                  <a:pt x="20383" y="24612"/>
                  <a:pt x="20266" y="24402"/>
                  <a:pt x="20126" y="24169"/>
                </a:cubicBezTo>
                <a:lnTo>
                  <a:pt x="20220" y="24122"/>
                </a:lnTo>
                <a:close/>
                <a:moveTo>
                  <a:pt x="37801" y="24916"/>
                </a:moveTo>
                <a:lnTo>
                  <a:pt x="37941" y="25009"/>
                </a:lnTo>
                <a:cubicBezTo>
                  <a:pt x="37917" y="25103"/>
                  <a:pt x="37894" y="25173"/>
                  <a:pt x="37847" y="25266"/>
                </a:cubicBezTo>
                <a:cubicBezTo>
                  <a:pt x="37847" y="25149"/>
                  <a:pt x="37824" y="25033"/>
                  <a:pt x="37801" y="24916"/>
                </a:cubicBezTo>
                <a:close/>
                <a:moveTo>
                  <a:pt x="7121" y="25103"/>
                </a:moveTo>
                <a:cubicBezTo>
                  <a:pt x="7261" y="25149"/>
                  <a:pt x="7401" y="25219"/>
                  <a:pt x="7542" y="25266"/>
                </a:cubicBezTo>
                <a:cubicBezTo>
                  <a:pt x="7238" y="25289"/>
                  <a:pt x="6935" y="25289"/>
                  <a:pt x="6631" y="25289"/>
                </a:cubicBezTo>
                <a:cubicBezTo>
                  <a:pt x="6398" y="25243"/>
                  <a:pt x="6164" y="25173"/>
                  <a:pt x="5954" y="25103"/>
                </a:cubicBezTo>
                <a:lnTo>
                  <a:pt x="5954" y="25103"/>
                </a:lnTo>
                <a:cubicBezTo>
                  <a:pt x="6141" y="25138"/>
                  <a:pt x="6333" y="25155"/>
                  <a:pt x="6529" y="25155"/>
                </a:cubicBezTo>
                <a:cubicBezTo>
                  <a:pt x="6724" y="25155"/>
                  <a:pt x="6923" y="25138"/>
                  <a:pt x="7121" y="25103"/>
                </a:cubicBezTo>
                <a:close/>
                <a:moveTo>
                  <a:pt x="21224" y="24682"/>
                </a:moveTo>
                <a:lnTo>
                  <a:pt x="21224" y="24682"/>
                </a:lnTo>
                <a:cubicBezTo>
                  <a:pt x="21340" y="24776"/>
                  <a:pt x="21504" y="24846"/>
                  <a:pt x="21620" y="24939"/>
                </a:cubicBezTo>
                <a:cubicBezTo>
                  <a:pt x="21620" y="24939"/>
                  <a:pt x="21620" y="24939"/>
                  <a:pt x="21620" y="24963"/>
                </a:cubicBezTo>
                <a:cubicBezTo>
                  <a:pt x="21550" y="25056"/>
                  <a:pt x="21457" y="25173"/>
                  <a:pt x="21387" y="25289"/>
                </a:cubicBezTo>
                <a:cubicBezTo>
                  <a:pt x="21317" y="25103"/>
                  <a:pt x="21270" y="24892"/>
                  <a:pt x="21224" y="24682"/>
                </a:cubicBezTo>
                <a:close/>
                <a:moveTo>
                  <a:pt x="14056" y="25173"/>
                </a:moveTo>
                <a:lnTo>
                  <a:pt x="14126" y="25219"/>
                </a:lnTo>
                <a:cubicBezTo>
                  <a:pt x="14079" y="25266"/>
                  <a:pt x="13986" y="25313"/>
                  <a:pt x="13916" y="25359"/>
                </a:cubicBezTo>
                <a:lnTo>
                  <a:pt x="13892" y="25359"/>
                </a:lnTo>
                <a:cubicBezTo>
                  <a:pt x="13939" y="25289"/>
                  <a:pt x="13986" y="25243"/>
                  <a:pt x="14056" y="25173"/>
                </a:cubicBezTo>
                <a:close/>
                <a:moveTo>
                  <a:pt x="1261" y="17748"/>
                </a:moveTo>
                <a:cubicBezTo>
                  <a:pt x="817" y="18962"/>
                  <a:pt x="724" y="20270"/>
                  <a:pt x="981" y="21530"/>
                </a:cubicBezTo>
                <a:cubicBezTo>
                  <a:pt x="1284" y="22861"/>
                  <a:pt x="2148" y="24005"/>
                  <a:pt x="3316" y="24682"/>
                </a:cubicBezTo>
                <a:cubicBezTo>
                  <a:pt x="3526" y="24822"/>
                  <a:pt x="3759" y="24963"/>
                  <a:pt x="3993" y="25103"/>
                </a:cubicBezTo>
                <a:cubicBezTo>
                  <a:pt x="4109" y="25219"/>
                  <a:pt x="4226" y="25313"/>
                  <a:pt x="4366" y="25429"/>
                </a:cubicBezTo>
                <a:cubicBezTo>
                  <a:pt x="2732" y="24729"/>
                  <a:pt x="1448" y="23398"/>
                  <a:pt x="864" y="21740"/>
                </a:cubicBezTo>
                <a:cubicBezTo>
                  <a:pt x="537" y="20410"/>
                  <a:pt x="677" y="19009"/>
                  <a:pt x="1261" y="17748"/>
                </a:cubicBezTo>
                <a:close/>
                <a:moveTo>
                  <a:pt x="41583" y="21110"/>
                </a:moveTo>
                <a:cubicBezTo>
                  <a:pt x="41840" y="21390"/>
                  <a:pt x="42050" y="21694"/>
                  <a:pt x="42260" y="22021"/>
                </a:cubicBezTo>
                <a:cubicBezTo>
                  <a:pt x="42284" y="22207"/>
                  <a:pt x="42307" y="22394"/>
                  <a:pt x="42284" y="22581"/>
                </a:cubicBezTo>
                <a:cubicBezTo>
                  <a:pt x="42190" y="22791"/>
                  <a:pt x="42097" y="23001"/>
                  <a:pt x="42003" y="23211"/>
                </a:cubicBezTo>
                <a:cubicBezTo>
                  <a:pt x="41490" y="24005"/>
                  <a:pt x="40953" y="24776"/>
                  <a:pt x="40392" y="25500"/>
                </a:cubicBezTo>
                <a:lnTo>
                  <a:pt x="40392" y="25523"/>
                </a:lnTo>
                <a:cubicBezTo>
                  <a:pt x="40322" y="25429"/>
                  <a:pt x="40229" y="25359"/>
                  <a:pt x="40159" y="25289"/>
                </a:cubicBezTo>
                <a:cubicBezTo>
                  <a:pt x="40252" y="25009"/>
                  <a:pt x="40322" y="24752"/>
                  <a:pt x="40369" y="24496"/>
                </a:cubicBezTo>
                <a:cubicBezTo>
                  <a:pt x="40486" y="24332"/>
                  <a:pt x="40579" y="24169"/>
                  <a:pt x="40673" y="24005"/>
                </a:cubicBezTo>
                <a:cubicBezTo>
                  <a:pt x="41139" y="23095"/>
                  <a:pt x="41466" y="22114"/>
                  <a:pt x="41583" y="21110"/>
                </a:cubicBezTo>
                <a:close/>
                <a:moveTo>
                  <a:pt x="12351" y="25103"/>
                </a:moveTo>
                <a:lnTo>
                  <a:pt x="12351" y="25103"/>
                </a:lnTo>
                <a:cubicBezTo>
                  <a:pt x="12305" y="25173"/>
                  <a:pt x="12258" y="25266"/>
                  <a:pt x="12211" y="25336"/>
                </a:cubicBezTo>
                <a:cubicBezTo>
                  <a:pt x="12118" y="25406"/>
                  <a:pt x="12001" y="25476"/>
                  <a:pt x="11908" y="25570"/>
                </a:cubicBezTo>
                <a:cubicBezTo>
                  <a:pt x="11908" y="25523"/>
                  <a:pt x="11931" y="25500"/>
                  <a:pt x="11931" y="25453"/>
                </a:cubicBezTo>
                <a:cubicBezTo>
                  <a:pt x="12071" y="25336"/>
                  <a:pt x="12188" y="25219"/>
                  <a:pt x="12351" y="25103"/>
                </a:cubicBezTo>
                <a:close/>
                <a:moveTo>
                  <a:pt x="32921" y="24986"/>
                </a:moveTo>
                <a:cubicBezTo>
                  <a:pt x="32921" y="25103"/>
                  <a:pt x="32944" y="25219"/>
                  <a:pt x="32968" y="25336"/>
                </a:cubicBezTo>
                <a:lnTo>
                  <a:pt x="32944" y="25359"/>
                </a:lnTo>
                <a:cubicBezTo>
                  <a:pt x="32781" y="25453"/>
                  <a:pt x="32617" y="25523"/>
                  <a:pt x="32477" y="25616"/>
                </a:cubicBezTo>
                <a:cubicBezTo>
                  <a:pt x="32524" y="25476"/>
                  <a:pt x="32594" y="25336"/>
                  <a:pt x="32664" y="25196"/>
                </a:cubicBezTo>
                <a:cubicBezTo>
                  <a:pt x="32711" y="25126"/>
                  <a:pt x="32758" y="25056"/>
                  <a:pt x="32804" y="24986"/>
                </a:cubicBezTo>
                <a:close/>
                <a:moveTo>
                  <a:pt x="15620" y="25383"/>
                </a:moveTo>
                <a:cubicBezTo>
                  <a:pt x="15620" y="25476"/>
                  <a:pt x="15620" y="25570"/>
                  <a:pt x="15597" y="25686"/>
                </a:cubicBezTo>
                <a:cubicBezTo>
                  <a:pt x="15503" y="25593"/>
                  <a:pt x="15410" y="25500"/>
                  <a:pt x="15316" y="25406"/>
                </a:cubicBezTo>
                <a:cubicBezTo>
                  <a:pt x="15410" y="25383"/>
                  <a:pt x="15527" y="25383"/>
                  <a:pt x="15620" y="25383"/>
                </a:cubicBezTo>
                <a:close/>
                <a:moveTo>
                  <a:pt x="15994" y="25359"/>
                </a:moveTo>
                <a:cubicBezTo>
                  <a:pt x="16110" y="25453"/>
                  <a:pt x="16227" y="25570"/>
                  <a:pt x="16320" y="25710"/>
                </a:cubicBezTo>
                <a:cubicBezTo>
                  <a:pt x="16204" y="25686"/>
                  <a:pt x="16064" y="25663"/>
                  <a:pt x="15947" y="25663"/>
                </a:cubicBezTo>
                <a:lnTo>
                  <a:pt x="15924" y="25663"/>
                </a:lnTo>
                <a:cubicBezTo>
                  <a:pt x="15924" y="25570"/>
                  <a:pt x="15947" y="25453"/>
                  <a:pt x="15970" y="25359"/>
                </a:cubicBezTo>
                <a:close/>
                <a:moveTo>
                  <a:pt x="16601" y="25383"/>
                </a:moveTo>
                <a:cubicBezTo>
                  <a:pt x="16694" y="25383"/>
                  <a:pt x="16787" y="25383"/>
                  <a:pt x="16881" y="25406"/>
                </a:cubicBezTo>
                <a:lnTo>
                  <a:pt x="16904" y="25406"/>
                </a:lnTo>
                <a:cubicBezTo>
                  <a:pt x="16951" y="25453"/>
                  <a:pt x="17021" y="25523"/>
                  <a:pt x="17068" y="25570"/>
                </a:cubicBezTo>
                <a:lnTo>
                  <a:pt x="16881" y="25710"/>
                </a:lnTo>
                <a:cubicBezTo>
                  <a:pt x="16787" y="25593"/>
                  <a:pt x="16694" y="25476"/>
                  <a:pt x="16601" y="25383"/>
                </a:cubicBezTo>
                <a:close/>
                <a:moveTo>
                  <a:pt x="36820" y="24566"/>
                </a:moveTo>
                <a:cubicBezTo>
                  <a:pt x="36820" y="24799"/>
                  <a:pt x="36797" y="25033"/>
                  <a:pt x="36773" y="25243"/>
                </a:cubicBezTo>
                <a:cubicBezTo>
                  <a:pt x="36680" y="25406"/>
                  <a:pt x="36563" y="25570"/>
                  <a:pt x="36447" y="25710"/>
                </a:cubicBezTo>
                <a:cubicBezTo>
                  <a:pt x="36400" y="25663"/>
                  <a:pt x="36330" y="25616"/>
                  <a:pt x="36260" y="25593"/>
                </a:cubicBezTo>
                <a:cubicBezTo>
                  <a:pt x="36493" y="25289"/>
                  <a:pt x="36680" y="24939"/>
                  <a:pt x="36820" y="24566"/>
                </a:cubicBezTo>
                <a:close/>
                <a:moveTo>
                  <a:pt x="19799" y="24729"/>
                </a:moveTo>
                <a:lnTo>
                  <a:pt x="19799" y="24729"/>
                </a:lnTo>
                <a:cubicBezTo>
                  <a:pt x="19986" y="24892"/>
                  <a:pt x="20150" y="25056"/>
                  <a:pt x="20336" y="25219"/>
                </a:cubicBezTo>
                <a:cubicBezTo>
                  <a:pt x="20406" y="25359"/>
                  <a:pt x="20453" y="25500"/>
                  <a:pt x="20523" y="25663"/>
                </a:cubicBezTo>
                <a:lnTo>
                  <a:pt x="20546" y="25780"/>
                </a:lnTo>
                <a:cubicBezTo>
                  <a:pt x="20406" y="25686"/>
                  <a:pt x="20290" y="25570"/>
                  <a:pt x="20173" y="25476"/>
                </a:cubicBezTo>
                <a:cubicBezTo>
                  <a:pt x="20056" y="25219"/>
                  <a:pt x="19939" y="24963"/>
                  <a:pt x="19799" y="24729"/>
                </a:cubicBezTo>
                <a:close/>
                <a:moveTo>
                  <a:pt x="21761" y="25243"/>
                </a:moveTo>
                <a:cubicBezTo>
                  <a:pt x="21807" y="25359"/>
                  <a:pt x="21831" y="25453"/>
                  <a:pt x="21854" y="25546"/>
                </a:cubicBezTo>
                <a:cubicBezTo>
                  <a:pt x="21807" y="25640"/>
                  <a:pt x="21761" y="25733"/>
                  <a:pt x="21714" y="25826"/>
                </a:cubicBezTo>
                <a:lnTo>
                  <a:pt x="21597" y="25756"/>
                </a:lnTo>
                <a:cubicBezTo>
                  <a:pt x="21574" y="25686"/>
                  <a:pt x="21550" y="25640"/>
                  <a:pt x="21527" y="25593"/>
                </a:cubicBezTo>
                <a:cubicBezTo>
                  <a:pt x="21597" y="25500"/>
                  <a:pt x="21667" y="25383"/>
                  <a:pt x="21761" y="25266"/>
                </a:cubicBezTo>
                <a:lnTo>
                  <a:pt x="21761" y="25243"/>
                </a:lnTo>
                <a:close/>
                <a:moveTo>
                  <a:pt x="22881" y="25476"/>
                </a:moveTo>
                <a:lnTo>
                  <a:pt x="22881" y="25476"/>
                </a:lnTo>
                <a:cubicBezTo>
                  <a:pt x="22975" y="25500"/>
                  <a:pt x="23021" y="25523"/>
                  <a:pt x="23091" y="25546"/>
                </a:cubicBezTo>
                <a:lnTo>
                  <a:pt x="23091" y="25873"/>
                </a:lnTo>
                <a:cubicBezTo>
                  <a:pt x="23021" y="25733"/>
                  <a:pt x="22951" y="25616"/>
                  <a:pt x="22881" y="25476"/>
                </a:cubicBezTo>
                <a:close/>
                <a:moveTo>
                  <a:pt x="27364" y="25780"/>
                </a:moveTo>
                <a:lnTo>
                  <a:pt x="27668" y="25803"/>
                </a:lnTo>
                <a:lnTo>
                  <a:pt x="27668" y="25826"/>
                </a:lnTo>
                <a:lnTo>
                  <a:pt x="27598" y="25873"/>
                </a:lnTo>
                <a:lnTo>
                  <a:pt x="27317" y="25873"/>
                </a:lnTo>
                <a:cubicBezTo>
                  <a:pt x="27317" y="25826"/>
                  <a:pt x="27341" y="25803"/>
                  <a:pt x="27364" y="25780"/>
                </a:cubicBezTo>
                <a:close/>
                <a:moveTo>
                  <a:pt x="5347" y="25663"/>
                </a:moveTo>
                <a:lnTo>
                  <a:pt x="5347" y="25663"/>
                </a:lnTo>
                <a:cubicBezTo>
                  <a:pt x="5557" y="25733"/>
                  <a:pt x="5767" y="25780"/>
                  <a:pt x="5977" y="25826"/>
                </a:cubicBezTo>
                <a:lnTo>
                  <a:pt x="6164" y="25896"/>
                </a:lnTo>
                <a:cubicBezTo>
                  <a:pt x="5977" y="25896"/>
                  <a:pt x="5790" y="25850"/>
                  <a:pt x="5627" y="25826"/>
                </a:cubicBezTo>
                <a:cubicBezTo>
                  <a:pt x="5534" y="25780"/>
                  <a:pt x="5440" y="25710"/>
                  <a:pt x="5347" y="25663"/>
                </a:cubicBezTo>
                <a:close/>
                <a:moveTo>
                  <a:pt x="14709" y="25686"/>
                </a:moveTo>
                <a:cubicBezTo>
                  <a:pt x="14803" y="25756"/>
                  <a:pt x="14873" y="25826"/>
                  <a:pt x="14943" y="25920"/>
                </a:cubicBezTo>
                <a:cubicBezTo>
                  <a:pt x="14850" y="25873"/>
                  <a:pt x="14733" y="25826"/>
                  <a:pt x="14593" y="25803"/>
                </a:cubicBezTo>
                <a:cubicBezTo>
                  <a:pt x="14616" y="25756"/>
                  <a:pt x="14663" y="25710"/>
                  <a:pt x="14709" y="25686"/>
                </a:cubicBezTo>
                <a:close/>
                <a:moveTo>
                  <a:pt x="9573" y="25686"/>
                </a:moveTo>
                <a:lnTo>
                  <a:pt x="9526" y="25733"/>
                </a:lnTo>
                <a:cubicBezTo>
                  <a:pt x="9433" y="25803"/>
                  <a:pt x="9316" y="25873"/>
                  <a:pt x="9223" y="25920"/>
                </a:cubicBezTo>
                <a:lnTo>
                  <a:pt x="9129" y="25943"/>
                </a:lnTo>
                <a:cubicBezTo>
                  <a:pt x="9129" y="25896"/>
                  <a:pt x="9153" y="25850"/>
                  <a:pt x="9153" y="25803"/>
                </a:cubicBezTo>
                <a:cubicBezTo>
                  <a:pt x="9246" y="25756"/>
                  <a:pt x="9339" y="25710"/>
                  <a:pt x="9456" y="25686"/>
                </a:cubicBezTo>
                <a:close/>
                <a:moveTo>
                  <a:pt x="34509" y="25266"/>
                </a:moveTo>
                <a:lnTo>
                  <a:pt x="34579" y="25289"/>
                </a:lnTo>
                <a:cubicBezTo>
                  <a:pt x="34532" y="25476"/>
                  <a:pt x="34485" y="25640"/>
                  <a:pt x="34415" y="25803"/>
                </a:cubicBezTo>
                <a:lnTo>
                  <a:pt x="34228" y="25943"/>
                </a:lnTo>
                <a:cubicBezTo>
                  <a:pt x="34205" y="25896"/>
                  <a:pt x="34182" y="25850"/>
                  <a:pt x="34135" y="25803"/>
                </a:cubicBezTo>
                <a:cubicBezTo>
                  <a:pt x="34275" y="25640"/>
                  <a:pt x="34392" y="25453"/>
                  <a:pt x="34509" y="25266"/>
                </a:cubicBezTo>
                <a:close/>
                <a:moveTo>
                  <a:pt x="39575" y="25663"/>
                </a:moveTo>
                <a:cubicBezTo>
                  <a:pt x="39505" y="25780"/>
                  <a:pt x="39435" y="25920"/>
                  <a:pt x="39388" y="26037"/>
                </a:cubicBezTo>
                <a:cubicBezTo>
                  <a:pt x="39365" y="26013"/>
                  <a:pt x="39342" y="25990"/>
                  <a:pt x="39318" y="25943"/>
                </a:cubicBezTo>
                <a:lnTo>
                  <a:pt x="39342" y="25943"/>
                </a:lnTo>
                <a:cubicBezTo>
                  <a:pt x="39412" y="25850"/>
                  <a:pt x="39482" y="25756"/>
                  <a:pt x="39575" y="25663"/>
                </a:cubicBezTo>
                <a:close/>
                <a:moveTo>
                  <a:pt x="41887" y="24122"/>
                </a:moveTo>
                <a:cubicBezTo>
                  <a:pt x="41840" y="24215"/>
                  <a:pt x="41793" y="24332"/>
                  <a:pt x="41747" y="24402"/>
                </a:cubicBezTo>
                <a:cubicBezTo>
                  <a:pt x="41466" y="24963"/>
                  <a:pt x="41163" y="25523"/>
                  <a:pt x="40813" y="26037"/>
                </a:cubicBezTo>
                <a:cubicBezTo>
                  <a:pt x="40766" y="25990"/>
                  <a:pt x="40743" y="25943"/>
                  <a:pt x="40719" y="25896"/>
                </a:cubicBezTo>
                <a:cubicBezTo>
                  <a:pt x="41069" y="25406"/>
                  <a:pt x="41420" y="24892"/>
                  <a:pt x="41747" y="24355"/>
                </a:cubicBezTo>
                <a:lnTo>
                  <a:pt x="41887" y="24122"/>
                </a:lnTo>
                <a:close/>
                <a:moveTo>
                  <a:pt x="20803" y="25593"/>
                </a:moveTo>
                <a:lnTo>
                  <a:pt x="21083" y="25826"/>
                </a:lnTo>
                <a:cubicBezTo>
                  <a:pt x="21037" y="25896"/>
                  <a:pt x="20990" y="25966"/>
                  <a:pt x="20967" y="26060"/>
                </a:cubicBezTo>
                <a:cubicBezTo>
                  <a:pt x="20897" y="25920"/>
                  <a:pt x="20850" y="25756"/>
                  <a:pt x="20803" y="25616"/>
                </a:cubicBezTo>
                <a:lnTo>
                  <a:pt x="20803" y="25593"/>
                </a:lnTo>
                <a:close/>
                <a:moveTo>
                  <a:pt x="45716" y="21904"/>
                </a:moveTo>
                <a:lnTo>
                  <a:pt x="45786" y="21997"/>
                </a:lnTo>
                <a:cubicBezTo>
                  <a:pt x="45552" y="22674"/>
                  <a:pt x="45272" y="23328"/>
                  <a:pt x="44969" y="23959"/>
                </a:cubicBezTo>
                <a:cubicBezTo>
                  <a:pt x="44595" y="24752"/>
                  <a:pt x="44128" y="25500"/>
                  <a:pt x="43591" y="26200"/>
                </a:cubicBezTo>
                <a:cubicBezTo>
                  <a:pt x="43614" y="25966"/>
                  <a:pt x="43638" y="25710"/>
                  <a:pt x="43614" y="25476"/>
                </a:cubicBezTo>
                <a:lnTo>
                  <a:pt x="43614" y="25476"/>
                </a:lnTo>
                <a:lnTo>
                  <a:pt x="43638" y="25500"/>
                </a:lnTo>
                <a:cubicBezTo>
                  <a:pt x="44525" y="24425"/>
                  <a:pt x="45389" y="23188"/>
                  <a:pt x="45716" y="21904"/>
                </a:cubicBezTo>
                <a:close/>
                <a:moveTo>
                  <a:pt x="24941" y="25899"/>
                </a:moveTo>
                <a:lnTo>
                  <a:pt x="25146" y="26013"/>
                </a:lnTo>
                <a:cubicBezTo>
                  <a:pt x="25146" y="26013"/>
                  <a:pt x="25146" y="26037"/>
                  <a:pt x="25146" y="26060"/>
                </a:cubicBezTo>
                <a:lnTo>
                  <a:pt x="25029" y="26247"/>
                </a:lnTo>
                <a:cubicBezTo>
                  <a:pt x="24986" y="26117"/>
                  <a:pt x="24963" y="26007"/>
                  <a:pt x="24941" y="25899"/>
                </a:cubicBezTo>
                <a:close/>
                <a:moveTo>
                  <a:pt x="21270" y="26083"/>
                </a:moveTo>
                <a:cubicBezTo>
                  <a:pt x="21317" y="26153"/>
                  <a:pt x="21340" y="26223"/>
                  <a:pt x="21387" y="26270"/>
                </a:cubicBezTo>
                <a:lnTo>
                  <a:pt x="21317" y="26293"/>
                </a:lnTo>
                <a:cubicBezTo>
                  <a:pt x="21270" y="26270"/>
                  <a:pt x="21247" y="26247"/>
                  <a:pt x="21200" y="26223"/>
                </a:cubicBezTo>
                <a:lnTo>
                  <a:pt x="21270" y="26083"/>
                </a:lnTo>
                <a:close/>
                <a:moveTo>
                  <a:pt x="36026" y="25920"/>
                </a:moveTo>
                <a:lnTo>
                  <a:pt x="36166" y="26060"/>
                </a:lnTo>
                <a:cubicBezTo>
                  <a:pt x="36096" y="26153"/>
                  <a:pt x="36003" y="26270"/>
                  <a:pt x="35909" y="26340"/>
                </a:cubicBezTo>
                <a:cubicBezTo>
                  <a:pt x="35933" y="26293"/>
                  <a:pt x="35933" y="26223"/>
                  <a:pt x="35956" y="26177"/>
                </a:cubicBezTo>
                <a:lnTo>
                  <a:pt x="36026" y="25920"/>
                </a:lnTo>
                <a:close/>
                <a:moveTo>
                  <a:pt x="13819" y="26019"/>
                </a:moveTo>
                <a:cubicBezTo>
                  <a:pt x="13869" y="26019"/>
                  <a:pt x="13916" y="26025"/>
                  <a:pt x="13962" y="26037"/>
                </a:cubicBezTo>
                <a:cubicBezTo>
                  <a:pt x="13892" y="26130"/>
                  <a:pt x="13846" y="26247"/>
                  <a:pt x="13799" y="26363"/>
                </a:cubicBezTo>
                <a:cubicBezTo>
                  <a:pt x="13729" y="26247"/>
                  <a:pt x="13682" y="26130"/>
                  <a:pt x="13659" y="26037"/>
                </a:cubicBezTo>
                <a:cubicBezTo>
                  <a:pt x="13717" y="26025"/>
                  <a:pt x="13770" y="26019"/>
                  <a:pt x="13819" y="26019"/>
                </a:cubicBezTo>
                <a:close/>
                <a:moveTo>
                  <a:pt x="7191" y="26247"/>
                </a:moveTo>
                <a:cubicBezTo>
                  <a:pt x="7378" y="26293"/>
                  <a:pt x="7542" y="26317"/>
                  <a:pt x="7728" y="26340"/>
                </a:cubicBezTo>
                <a:cubicBezTo>
                  <a:pt x="7728" y="26340"/>
                  <a:pt x="7728" y="26363"/>
                  <a:pt x="7728" y="26363"/>
                </a:cubicBezTo>
                <a:cubicBezTo>
                  <a:pt x="7666" y="26368"/>
                  <a:pt x="7604" y="26369"/>
                  <a:pt x="7542" y="26369"/>
                </a:cubicBezTo>
                <a:cubicBezTo>
                  <a:pt x="7255" y="26369"/>
                  <a:pt x="6970" y="26328"/>
                  <a:pt x="6701" y="26270"/>
                </a:cubicBezTo>
                <a:cubicBezTo>
                  <a:pt x="6864" y="26270"/>
                  <a:pt x="7028" y="26270"/>
                  <a:pt x="7191" y="26247"/>
                </a:cubicBezTo>
                <a:close/>
                <a:moveTo>
                  <a:pt x="37450" y="24916"/>
                </a:moveTo>
                <a:cubicBezTo>
                  <a:pt x="37497" y="25289"/>
                  <a:pt x="37544" y="25686"/>
                  <a:pt x="37521" y="26083"/>
                </a:cubicBezTo>
                <a:cubicBezTo>
                  <a:pt x="37521" y="26107"/>
                  <a:pt x="37497" y="26130"/>
                  <a:pt x="37474" y="26177"/>
                </a:cubicBezTo>
                <a:cubicBezTo>
                  <a:pt x="37380" y="26247"/>
                  <a:pt x="37287" y="26340"/>
                  <a:pt x="37194" y="26410"/>
                </a:cubicBezTo>
                <a:cubicBezTo>
                  <a:pt x="37147" y="26340"/>
                  <a:pt x="37100" y="26270"/>
                  <a:pt x="37030" y="26223"/>
                </a:cubicBezTo>
                <a:cubicBezTo>
                  <a:pt x="37100" y="25920"/>
                  <a:pt x="37147" y="25616"/>
                  <a:pt x="37194" y="25313"/>
                </a:cubicBezTo>
                <a:cubicBezTo>
                  <a:pt x="37264" y="25173"/>
                  <a:pt x="37357" y="25033"/>
                  <a:pt x="37450" y="24916"/>
                </a:cubicBezTo>
                <a:close/>
                <a:moveTo>
                  <a:pt x="39855" y="25990"/>
                </a:moveTo>
                <a:lnTo>
                  <a:pt x="39902" y="26107"/>
                </a:lnTo>
                <a:lnTo>
                  <a:pt x="39622" y="26457"/>
                </a:lnTo>
                <a:cubicBezTo>
                  <a:pt x="39669" y="26387"/>
                  <a:pt x="39715" y="26293"/>
                  <a:pt x="39762" y="26200"/>
                </a:cubicBezTo>
                <a:cubicBezTo>
                  <a:pt x="39809" y="26130"/>
                  <a:pt x="39832" y="26060"/>
                  <a:pt x="39855" y="25990"/>
                </a:cubicBezTo>
                <a:close/>
                <a:moveTo>
                  <a:pt x="32921" y="26340"/>
                </a:moveTo>
                <a:lnTo>
                  <a:pt x="32874" y="26550"/>
                </a:lnTo>
                <a:lnTo>
                  <a:pt x="32758" y="26574"/>
                </a:lnTo>
                <a:lnTo>
                  <a:pt x="32758" y="26574"/>
                </a:lnTo>
                <a:lnTo>
                  <a:pt x="32921" y="26340"/>
                </a:lnTo>
                <a:close/>
                <a:moveTo>
                  <a:pt x="11908" y="26340"/>
                </a:moveTo>
                <a:cubicBezTo>
                  <a:pt x="11908" y="26387"/>
                  <a:pt x="11884" y="26457"/>
                  <a:pt x="11884" y="26527"/>
                </a:cubicBezTo>
                <a:lnTo>
                  <a:pt x="11791" y="26597"/>
                </a:lnTo>
                <a:lnTo>
                  <a:pt x="11791" y="26457"/>
                </a:lnTo>
                <a:lnTo>
                  <a:pt x="11908" y="26340"/>
                </a:lnTo>
                <a:close/>
                <a:moveTo>
                  <a:pt x="9853" y="26083"/>
                </a:moveTo>
                <a:cubicBezTo>
                  <a:pt x="9830" y="26130"/>
                  <a:pt x="9806" y="26200"/>
                  <a:pt x="9806" y="26270"/>
                </a:cubicBezTo>
                <a:cubicBezTo>
                  <a:pt x="9806" y="26340"/>
                  <a:pt x="9783" y="26410"/>
                  <a:pt x="9783" y="26503"/>
                </a:cubicBezTo>
                <a:cubicBezTo>
                  <a:pt x="9666" y="26550"/>
                  <a:pt x="9573" y="26597"/>
                  <a:pt x="9456" y="26620"/>
                </a:cubicBezTo>
                <a:cubicBezTo>
                  <a:pt x="9526" y="26457"/>
                  <a:pt x="9620" y="26293"/>
                  <a:pt x="9690" y="26130"/>
                </a:cubicBezTo>
                <a:lnTo>
                  <a:pt x="9853" y="26083"/>
                </a:lnTo>
                <a:close/>
                <a:moveTo>
                  <a:pt x="35372" y="25570"/>
                </a:moveTo>
                <a:lnTo>
                  <a:pt x="35559" y="25663"/>
                </a:lnTo>
                <a:cubicBezTo>
                  <a:pt x="35536" y="25756"/>
                  <a:pt x="35513" y="25850"/>
                  <a:pt x="35489" y="25943"/>
                </a:cubicBezTo>
                <a:lnTo>
                  <a:pt x="35419" y="26013"/>
                </a:lnTo>
                <a:cubicBezTo>
                  <a:pt x="35256" y="26129"/>
                  <a:pt x="35001" y="26408"/>
                  <a:pt x="34746" y="26640"/>
                </a:cubicBezTo>
                <a:lnTo>
                  <a:pt x="34746" y="26640"/>
                </a:lnTo>
                <a:lnTo>
                  <a:pt x="34625" y="26480"/>
                </a:lnTo>
                <a:cubicBezTo>
                  <a:pt x="34672" y="26340"/>
                  <a:pt x="34719" y="26200"/>
                  <a:pt x="34765" y="26083"/>
                </a:cubicBezTo>
                <a:lnTo>
                  <a:pt x="34859" y="26013"/>
                </a:lnTo>
                <a:cubicBezTo>
                  <a:pt x="35022" y="25873"/>
                  <a:pt x="35209" y="25733"/>
                  <a:pt x="35372" y="25570"/>
                </a:cubicBezTo>
                <a:close/>
                <a:moveTo>
                  <a:pt x="28205" y="26457"/>
                </a:moveTo>
                <a:lnTo>
                  <a:pt x="28018" y="26644"/>
                </a:lnTo>
                <a:lnTo>
                  <a:pt x="27948" y="26620"/>
                </a:lnTo>
                <a:lnTo>
                  <a:pt x="28041" y="26457"/>
                </a:lnTo>
                <a:close/>
                <a:moveTo>
                  <a:pt x="32431" y="24963"/>
                </a:moveTo>
                <a:lnTo>
                  <a:pt x="32431" y="24986"/>
                </a:lnTo>
                <a:cubicBezTo>
                  <a:pt x="32221" y="25313"/>
                  <a:pt x="32057" y="25640"/>
                  <a:pt x="31917" y="25990"/>
                </a:cubicBezTo>
                <a:cubicBezTo>
                  <a:pt x="31595" y="26174"/>
                  <a:pt x="31318" y="26404"/>
                  <a:pt x="31064" y="26656"/>
                </a:cubicBezTo>
                <a:lnTo>
                  <a:pt x="31064" y="26656"/>
                </a:lnTo>
                <a:cubicBezTo>
                  <a:pt x="30953" y="26565"/>
                  <a:pt x="30863" y="26453"/>
                  <a:pt x="30773" y="26363"/>
                </a:cubicBezTo>
                <a:cubicBezTo>
                  <a:pt x="31287" y="25966"/>
                  <a:pt x="31730" y="25500"/>
                  <a:pt x="32080" y="24963"/>
                </a:cubicBezTo>
                <a:close/>
                <a:moveTo>
                  <a:pt x="9199" y="26340"/>
                </a:moveTo>
                <a:lnTo>
                  <a:pt x="9199" y="26340"/>
                </a:lnTo>
                <a:cubicBezTo>
                  <a:pt x="9176" y="26387"/>
                  <a:pt x="9153" y="26457"/>
                  <a:pt x="9129" y="26503"/>
                </a:cubicBezTo>
                <a:cubicBezTo>
                  <a:pt x="9106" y="26550"/>
                  <a:pt x="9083" y="26620"/>
                  <a:pt x="9059" y="26667"/>
                </a:cubicBezTo>
                <a:cubicBezTo>
                  <a:pt x="9059" y="26597"/>
                  <a:pt x="9083" y="26503"/>
                  <a:pt x="9083" y="26410"/>
                </a:cubicBezTo>
                <a:lnTo>
                  <a:pt x="9199" y="26340"/>
                </a:lnTo>
                <a:close/>
                <a:moveTo>
                  <a:pt x="43101" y="24939"/>
                </a:moveTo>
                <a:cubicBezTo>
                  <a:pt x="43054" y="25219"/>
                  <a:pt x="42961" y="25500"/>
                  <a:pt x="42867" y="25780"/>
                </a:cubicBezTo>
                <a:cubicBezTo>
                  <a:pt x="42610" y="26083"/>
                  <a:pt x="42330" y="26340"/>
                  <a:pt x="42097" y="26620"/>
                </a:cubicBezTo>
                <a:lnTo>
                  <a:pt x="41980" y="26714"/>
                </a:lnTo>
                <a:cubicBezTo>
                  <a:pt x="42237" y="26363"/>
                  <a:pt x="42470" y="25990"/>
                  <a:pt x="42657" y="25593"/>
                </a:cubicBezTo>
                <a:cubicBezTo>
                  <a:pt x="42821" y="25383"/>
                  <a:pt x="42937" y="25149"/>
                  <a:pt x="43101" y="24939"/>
                </a:cubicBezTo>
                <a:close/>
                <a:moveTo>
                  <a:pt x="20430" y="26153"/>
                </a:moveTo>
                <a:lnTo>
                  <a:pt x="20430" y="26153"/>
                </a:lnTo>
                <a:cubicBezTo>
                  <a:pt x="20500" y="26223"/>
                  <a:pt x="20617" y="26270"/>
                  <a:pt x="20710" y="26340"/>
                </a:cubicBezTo>
                <a:cubicBezTo>
                  <a:pt x="20710" y="26410"/>
                  <a:pt x="20733" y="26480"/>
                  <a:pt x="20757" y="26550"/>
                </a:cubicBezTo>
                <a:lnTo>
                  <a:pt x="20733" y="26597"/>
                </a:lnTo>
                <a:lnTo>
                  <a:pt x="20687" y="26644"/>
                </a:lnTo>
                <a:lnTo>
                  <a:pt x="20593" y="26737"/>
                </a:lnTo>
                <a:cubicBezTo>
                  <a:pt x="20523" y="26527"/>
                  <a:pt x="20476" y="26340"/>
                  <a:pt x="20430" y="26153"/>
                </a:cubicBezTo>
                <a:close/>
                <a:moveTo>
                  <a:pt x="28812" y="26433"/>
                </a:moveTo>
                <a:lnTo>
                  <a:pt x="28625" y="26737"/>
                </a:lnTo>
                <a:lnTo>
                  <a:pt x="28508" y="26714"/>
                </a:lnTo>
                <a:cubicBezTo>
                  <a:pt x="28602" y="26620"/>
                  <a:pt x="28718" y="26527"/>
                  <a:pt x="28812" y="26433"/>
                </a:cubicBezTo>
                <a:close/>
                <a:moveTo>
                  <a:pt x="42517" y="24472"/>
                </a:moveTo>
                <a:lnTo>
                  <a:pt x="42517" y="24472"/>
                </a:lnTo>
                <a:cubicBezTo>
                  <a:pt x="42167" y="25289"/>
                  <a:pt x="41700" y="26060"/>
                  <a:pt x="41139" y="26760"/>
                </a:cubicBezTo>
                <a:cubicBezTo>
                  <a:pt x="41093" y="26667"/>
                  <a:pt x="41069" y="26574"/>
                  <a:pt x="41023" y="26480"/>
                </a:cubicBezTo>
                <a:cubicBezTo>
                  <a:pt x="41326" y="26083"/>
                  <a:pt x="41606" y="25686"/>
                  <a:pt x="41887" y="25289"/>
                </a:cubicBezTo>
                <a:lnTo>
                  <a:pt x="41910" y="25289"/>
                </a:lnTo>
                <a:cubicBezTo>
                  <a:pt x="42120" y="25033"/>
                  <a:pt x="42307" y="24752"/>
                  <a:pt x="42517" y="24472"/>
                </a:cubicBezTo>
                <a:close/>
                <a:moveTo>
                  <a:pt x="29769" y="26107"/>
                </a:moveTo>
                <a:lnTo>
                  <a:pt x="29769" y="26107"/>
                </a:lnTo>
                <a:cubicBezTo>
                  <a:pt x="29676" y="26293"/>
                  <a:pt x="29559" y="26503"/>
                  <a:pt x="29489" y="26714"/>
                </a:cubicBezTo>
                <a:cubicBezTo>
                  <a:pt x="29372" y="26760"/>
                  <a:pt x="29255" y="26807"/>
                  <a:pt x="29162" y="26830"/>
                </a:cubicBezTo>
                <a:lnTo>
                  <a:pt x="29022" y="26807"/>
                </a:lnTo>
                <a:cubicBezTo>
                  <a:pt x="29162" y="26620"/>
                  <a:pt x="29279" y="26410"/>
                  <a:pt x="29419" y="26223"/>
                </a:cubicBezTo>
                <a:cubicBezTo>
                  <a:pt x="29535" y="26200"/>
                  <a:pt x="29652" y="26153"/>
                  <a:pt x="29769" y="26107"/>
                </a:cubicBezTo>
                <a:close/>
                <a:moveTo>
                  <a:pt x="13005" y="26177"/>
                </a:moveTo>
                <a:lnTo>
                  <a:pt x="13005" y="26177"/>
                </a:lnTo>
                <a:cubicBezTo>
                  <a:pt x="12865" y="26387"/>
                  <a:pt x="12795" y="26620"/>
                  <a:pt x="12795" y="26877"/>
                </a:cubicBezTo>
                <a:lnTo>
                  <a:pt x="12795" y="26854"/>
                </a:lnTo>
                <a:lnTo>
                  <a:pt x="12772" y="26807"/>
                </a:lnTo>
                <a:lnTo>
                  <a:pt x="12772" y="26550"/>
                </a:lnTo>
                <a:cubicBezTo>
                  <a:pt x="12818" y="26433"/>
                  <a:pt x="12865" y="26340"/>
                  <a:pt x="12912" y="26223"/>
                </a:cubicBezTo>
                <a:lnTo>
                  <a:pt x="13005" y="26177"/>
                </a:lnTo>
                <a:close/>
                <a:moveTo>
                  <a:pt x="31660" y="26597"/>
                </a:moveTo>
                <a:cubicBezTo>
                  <a:pt x="31660" y="26644"/>
                  <a:pt x="31637" y="26667"/>
                  <a:pt x="31637" y="26714"/>
                </a:cubicBezTo>
                <a:lnTo>
                  <a:pt x="31427" y="26877"/>
                </a:lnTo>
                <a:lnTo>
                  <a:pt x="31357" y="26877"/>
                </a:lnTo>
                <a:cubicBezTo>
                  <a:pt x="31450" y="26784"/>
                  <a:pt x="31567" y="26690"/>
                  <a:pt x="31660" y="26597"/>
                </a:cubicBezTo>
                <a:close/>
                <a:moveTo>
                  <a:pt x="26570" y="26760"/>
                </a:moveTo>
                <a:cubicBezTo>
                  <a:pt x="26570" y="26807"/>
                  <a:pt x="26524" y="26854"/>
                  <a:pt x="26524" y="26900"/>
                </a:cubicBezTo>
                <a:lnTo>
                  <a:pt x="26407" y="26877"/>
                </a:lnTo>
                <a:cubicBezTo>
                  <a:pt x="26407" y="26854"/>
                  <a:pt x="26383" y="26854"/>
                  <a:pt x="26383" y="26830"/>
                </a:cubicBezTo>
                <a:lnTo>
                  <a:pt x="26570" y="26760"/>
                </a:lnTo>
                <a:close/>
                <a:moveTo>
                  <a:pt x="30353" y="26620"/>
                </a:moveTo>
                <a:cubicBezTo>
                  <a:pt x="30446" y="26714"/>
                  <a:pt x="30563" y="26830"/>
                  <a:pt x="30656" y="26900"/>
                </a:cubicBezTo>
                <a:cubicBezTo>
                  <a:pt x="30469" y="26900"/>
                  <a:pt x="30259" y="26924"/>
                  <a:pt x="30072" y="26924"/>
                </a:cubicBezTo>
                <a:lnTo>
                  <a:pt x="30049" y="26900"/>
                </a:lnTo>
                <a:lnTo>
                  <a:pt x="30189" y="26714"/>
                </a:lnTo>
                <a:lnTo>
                  <a:pt x="30353" y="26620"/>
                </a:lnTo>
                <a:close/>
                <a:moveTo>
                  <a:pt x="38221" y="26013"/>
                </a:moveTo>
                <a:lnTo>
                  <a:pt x="38221" y="26013"/>
                </a:lnTo>
                <a:cubicBezTo>
                  <a:pt x="38128" y="26270"/>
                  <a:pt x="38058" y="26527"/>
                  <a:pt x="37941" y="26760"/>
                </a:cubicBezTo>
                <a:lnTo>
                  <a:pt x="37824" y="26924"/>
                </a:lnTo>
                <a:cubicBezTo>
                  <a:pt x="37847" y="26760"/>
                  <a:pt x="37871" y="26597"/>
                  <a:pt x="37894" y="26433"/>
                </a:cubicBezTo>
                <a:lnTo>
                  <a:pt x="37871" y="26410"/>
                </a:lnTo>
                <a:cubicBezTo>
                  <a:pt x="37941" y="26340"/>
                  <a:pt x="37987" y="26270"/>
                  <a:pt x="38034" y="26200"/>
                </a:cubicBezTo>
                <a:cubicBezTo>
                  <a:pt x="38081" y="26130"/>
                  <a:pt x="38151" y="26083"/>
                  <a:pt x="38221" y="26013"/>
                </a:cubicBezTo>
                <a:close/>
                <a:moveTo>
                  <a:pt x="8429" y="26620"/>
                </a:moveTo>
                <a:lnTo>
                  <a:pt x="8429" y="26620"/>
                </a:lnTo>
                <a:cubicBezTo>
                  <a:pt x="8405" y="26714"/>
                  <a:pt x="8382" y="26830"/>
                  <a:pt x="8382" y="26924"/>
                </a:cubicBezTo>
                <a:cubicBezTo>
                  <a:pt x="8265" y="26947"/>
                  <a:pt x="8172" y="26970"/>
                  <a:pt x="8055" y="26970"/>
                </a:cubicBezTo>
                <a:cubicBezTo>
                  <a:pt x="8055" y="26877"/>
                  <a:pt x="8032" y="26784"/>
                  <a:pt x="8009" y="26714"/>
                </a:cubicBezTo>
                <a:cubicBezTo>
                  <a:pt x="8149" y="26690"/>
                  <a:pt x="8289" y="26667"/>
                  <a:pt x="8429" y="26620"/>
                </a:cubicBezTo>
                <a:close/>
                <a:moveTo>
                  <a:pt x="14336" y="26083"/>
                </a:moveTo>
                <a:cubicBezTo>
                  <a:pt x="14476" y="26130"/>
                  <a:pt x="14616" y="26153"/>
                  <a:pt x="14733" y="26200"/>
                </a:cubicBezTo>
                <a:lnTo>
                  <a:pt x="14709" y="26200"/>
                </a:lnTo>
                <a:cubicBezTo>
                  <a:pt x="14499" y="26433"/>
                  <a:pt x="14359" y="26690"/>
                  <a:pt x="14289" y="26994"/>
                </a:cubicBezTo>
                <a:cubicBezTo>
                  <a:pt x="14196" y="26900"/>
                  <a:pt x="14102" y="26807"/>
                  <a:pt x="14032" y="26714"/>
                </a:cubicBezTo>
                <a:cubicBezTo>
                  <a:pt x="14102" y="26480"/>
                  <a:pt x="14196" y="26270"/>
                  <a:pt x="14336" y="26083"/>
                </a:cubicBezTo>
                <a:close/>
                <a:moveTo>
                  <a:pt x="34112" y="26457"/>
                </a:moveTo>
                <a:lnTo>
                  <a:pt x="34182" y="26527"/>
                </a:lnTo>
                <a:cubicBezTo>
                  <a:pt x="34112" y="26690"/>
                  <a:pt x="34042" y="26830"/>
                  <a:pt x="33972" y="26994"/>
                </a:cubicBezTo>
                <a:cubicBezTo>
                  <a:pt x="33855" y="26900"/>
                  <a:pt x="33785" y="26784"/>
                  <a:pt x="33738" y="26644"/>
                </a:cubicBezTo>
                <a:cubicBezTo>
                  <a:pt x="33855" y="26574"/>
                  <a:pt x="33995" y="26527"/>
                  <a:pt x="34112" y="26457"/>
                </a:cubicBezTo>
                <a:close/>
                <a:moveTo>
                  <a:pt x="1985" y="24145"/>
                </a:moveTo>
                <a:lnTo>
                  <a:pt x="1985" y="24145"/>
                </a:lnTo>
                <a:cubicBezTo>
                  <a:pt x="2662" y="24892"/>
                  <a:pt x="3479" y="25453"/>
                  <a:pt x="4390" y="25826"/>
                </a:cubicBezTo>
                <a:cubicBezTo>
                  <a:pt x="4693" y="25943"/>
                  <a:pt x="5020" y="26037"/>
                  <a:pt x="5347" y="26107"/>
                </a:cubicBezTo>
                <a:cubicBezTo>
                  <a:pt x="6005" y="26510"/>
                  <a:pt x="6759" y="26720"/>
                  <a:pt x="7539" y="26720"/>
                </a:cubicBezTo>
                <a:cubicBezTo>
                  <a:pt x="7618" y="26720"/>
                  <a:pt x="7696" y="26718"/>
                  <a:pt x="7775" y="26714"/>
                </a:cubicBezTo>
                <a:cubicBezTo>
                  <a:pt x="7775" y="26807"/>
                  <a:pt x="7798" y="26900"/>
                  <a:pt x="7822" y="26994"/>
                </a:cubicBezTo>
                <a:cubicBezTo>
                  <a:pt x="7727" y="26998"/>
                  <a:pt x="7632" y="27000"/>
                  <a:pt x="7538" y="27000"/>
                </a:cubicBezTo>
                <a:cubicBezTo>
                  <a:pt x="5332" y="27000"/>
                  <a:pt x="3261" y="25959"/>
                  <a:pt x="1985" y="24145"/>
                </a:cubicBezTo>
                <a:close/>
                <a:moveTo>
                  <a:pt x="15293" y="26644"/>
                </a:moveTo>
                <a:lnTo>
                  <a:pt x="15293" y="26644"/>
                </a:lnTo>
                <a:cubicBezTo>
                  <a:pt x="15200" y="26807"/>
                  <a:pt x="15106" y="26947"/>
                  <a:pt x="14990" y="27064"/>
                </a:cubicBezTo>
                <a:cubicBezTo>
                  <a:pt x="15060" y="26900"/>
                  <a:pt x="15153" y="26760"/>
                  <a:pt x="15293" y="26644"/>
                </a:cubicBezTo>
                <a:close/>
                <a:moveTo>
                  <a:pt x="33248" y="26830"/>
                </a:moveTo>
                <a:lnTo>
                  <a:pt x="33248" y="26830"/>
                </a:lnTo>
                <a:cubicBezTo>
                  <a:pt x="33224" y="26924"/>
                  <a:pt x="33178" y="27017"/>
                  <a:pt x="33154" y="27111"/>
                </a:cubicBezTo>
                <a:lnTo>
                  <a:pt x="33154" y="26877"/>
                </a:lnTo>
                <a:lnTo>
                  <a:pt x="33248" y="26830"/>
                </a:lnTo>
                <a:close/>
                <a:moveTo>
                  <a:pt x="40042" y="26737"/>
                </a:moveTo>
                <a:lnTo>
                  <a:pt x="40042" y="26854"/>
                </a:lnTo>
                <a:cubicBezTo>
                  <a:pt x="39925" y="26970"/>
                  <a:pt x="39832" y="27064"/>
                  <a:pt x="39715" y="27181"/>
                </a:cubicBezTo>
                <a:lnTo>
                  <a:pt x="39715" y="27134"/>
                </a:lnTo>
                <a:cubicBezTo>
                  <a:pt x="39832" y="26994"/>
                  <a:pt x="39925" y="26877"/>
                  <a:pt x="40042" y="26737"/>
                </a:cubicBezTo>
                <a:close/>
                <a:moveTo>
                  <a:pt x="43264" y="25920"/>
                </a:moveTo>
                <a:lnTo>
                  <a:pt x="43264" y="25920"/>
                </a:lnTo>
                <a:cubicBezTo>
                  <a:pt x="43241" y="26223"/>
                  <a:pt x="43171" y="26527"/>
                  <a:pt x="43077" y="26807"/>
                </a:cubicBezTo>
                <a:cubicBezTo>
                  <a:pt x="42895" y="26970"/>
                  <a:pt x="42729" y="27132"/>
                  <a:pt x="42551" y="27295"/>
                </a:cubicBezTo>
                <a:lnTo>
                  <a:pt x="42551" y="27295"/>
                </a:lnTo>
                <a:cubicBezTo>
                  <a:pt x="42782" y="26900"/>
                  <a:pt x="42977" y="26468"/>
                  <a:pt x="43171" y="26037"/>
                </a:cubicBezTo>
                <a:lnTo>
                  <a:pt x="43264" y="25920"/>
                </a:lnTo>
                <a:close/>
                <a:moveTo>
                  <a:pt x="17324" y="25850"/>
                </a:moveTo>
                <a:cubicBezTo>
                  <a:pt x="17651" y="26270"/>
                  <a:pt x="17955" y="26690"/>
                  <a:pt x="18188" y="27181"/>
                </a:cubicBezTo>
                <a:cubicBezTo>
                  <a:pt x="18165" y="27251"/>
                  <a:pt x="18165" y="27344"/>
                  <a:pt x="18142" y="27414"/>
                </a:cubicBezTo>
                <a:lnTo>
                  <a:pt x="18095" y="27391"/>
                </a:lnTo>
                <a:cubicBezTo>
                  <a:pt x="17955" y="26854"/>
                  <a:pt x="17628" y="26363"/>
                  <a:pt x="17161" y="26037"/>
                </a:cubicBezTo>
                <a:lnTo>
                  <a:pt x="17114" y="26013"/>
                </a:lnTo>
                <a:lnTo>
                  <a:pt x="17324" y="25850"/>
                </a:lnTo>
                <a:close/>
                <a:moveTo>
                  <a:pt x="21247" y="26644"/>
                </a:moveTo>
                <a:cubicBezTo>
                  <a:pt x="21294" y="26667"/>
                  <a:pt x="21340" y="26714"/>
                  <a:pt x="21387" y="26714"/>
                </a:cubicBezTo>
                <a:cubicBezTo>
                  <a:pt x="21340" y="26947"/>
                  <a:pt x="21294" y="27157"/>
                  <a:pt x="21270" y="27367"/>
                </a:cubicBezTo>
                <a:lnTo>
                  <a:pt x="21177" y="27437"/>
                </a:lnTo>
                <a:cubicBezTo>
                  <a:pt x="21177" y="27391"/>
                  <a:pt x="21177" y="27321"/>
                  <a:pt x="21177" y="27274"/>
                </a:cubicBezTo>
                <a:cubicBezTo>
                  <a:pt x="21224" y="27227"/>
                  <a:pt x="21224" y="27157"/>
                  <a:pt x="21177" y="27134"/>
                </a:cubicBezTo>
                <a:cubicBezTo>
                  <a:pt x="21154" y="26994"/>
                  <a:pt x="21130" y="26854"/>
                  <a:pt x="21107" y="26737"/>
                </a:cubicBezTo>
                <a:cubicBezTo>
                  <a:pt x="21154" y="26690"/>
                  <a:pt x="21200" y="26667"/>
                  <a:pt x="21247" y="26644"/>
                </a:cubicBezTo>
                <a:close/>
                <a:moveTo>
                  <a:pt x="36447" y="26293"/>
                </a:moveTo>
                <a:cubicBezTo>
                  <a:pt x="36493" y="26363"/>
                  <a:pt x="36540" y="26410"/>
                  <a:pt x="36587" y="26480"/>
                </a:cubicBezTo>
                <a:cubicBezTo>
                  <a:pt x="36563" y="26620"/>
                  <a:pt x="36517" y="26784"/>
                  <a:pt x="36470" y="26947"/>
                </a:cubicBezTo>
                <a:cubicBezTo>
                  <a:pt x="36190" y="27134"/>
                  <a:pt x="35886" y="27297"/>
                  <a:pt x="35606" y="27437"/>
                </a:cubicBezTo>
                <a:cubicBezTo>
                  <a:pt x="35653" y="27297"/>
                  <a:pt x="35699" y="27157"/>
                  <a:pt x="35746" y="27017"/>
                </a:cubicBezTo>
                <a:cubicBezTo>
                  <a:pt x="36003" y="26784"/>
                  <a:pt x="36236" y="26550"/>
                  <a:pt x="36447" y="26293"/>
                </a:cubicBezTo>
                <a:close/>
                <a:moveTo>
                  <a:pt x="39108" y="26293"/>
                </a:moveTo>
                <a:cubicBezTo>
                  <a:pt x="39132" y="26340"/>
                  <a:pt x="39155" y="26387"/>
                  <a:pt x="39178" y="26457"/>
                </a:cubicBezTo>
                <a:cubicBezTo>
                  <a:pt x="38991" y="26784"/>
                  <a:pt x="38758" y="27134"/>
                  <a:pt x="38501" y="27437"/>
                </a:cubicBezTo>
                <a:cubicBezTo>
                  <a:pt x="38595" y="27227"/>
                  <a:pt x="38688" y="26994"/>
                  <a:pt x="38781" y="26784"/>
                </a:cubicBezTo>
                <a:lnTo>
                  <a:pt x="38781" y="26760"/>
                </a:lnTo>
                <a:cubicBezTo>
                  <a:pt x="38898" y="26620"/>
                  <a:pt x="39015" y="26457"/>
                  <a:pt x="39108" y="26293"/>
                </a:cubicBezTo>
                <a:close/>
                <a:moveTo>
                  <a:pt x="29909" y="27251"/>
                </a:moveTo>
                <a:cubicBezTo>
                  <a:pt x="30143" y="27251"/>
                  <a:pt x="30353" y="27274"/>
                  <a:pt x="30586" y="27274"/>
                </a:cubicBezTo>
                <a:cubicBezTo>
                  <a:pt x="30563" y="27321"/>
                  <a:pt x="30539" y="27367"/>
                  <a:pt x="30516" y="27391"/>
                </a:cubicBezTo>
                <a:lnTo>
                  <a:pt x="30353" y="27484"/>
                </a:lnTo>
                <a:cubicBezTo>
                  <a:pt x="30189" y="27414"/>
                  <a:pt x="30049" y="27344"/>
                  <a:pt x="29909" y="27274"/>
                </a:cubicBezTo>
                <a:lnTo>
                  <a:pt x="29909" y="27251"/>
                </a:lnTo>
                <a:close/>
                <a:moveTo>
                  <a:pt x="10343" y="26597"/>
                </a:moveTo>
                <a:cubicBezTo>
                  <a:pt x="10343" y="26714"/>
                  <a:pt x="10343" y="26807"/>
                  <a:pt x="10320" y="26924"/>
                </a:cubicBezTo>
                <a:lnTo>
                  <a:pt x="10320" y="26947"/>
                </a:lnTo>
                <a:cubicBezTo>
                  <a:pt x="10250" y="27157"/>
                  <a:pt x="10180" y="27391"/>
                  <a:pt x="10110" y="27601"/>
                </a:cubicBezTo>
                <a:cubicBezTo>
                  <a:pt x="10087" y="27321"/>
                  <a:pt x="10063" y="27017"/>
                  <a:pt x="10087" y="26714"/>
                </a:cubicBezTo>
                <a:lnTo>
                  <a:pt x="10110" y="26714"/>
                </a:lnTo>
                <a:lnTo>
                  <a:pt x="10343" y="26597"/>
                </a:lnTo>
                <a:close/>
                <a:moveTo>
                  <a:pt x="40462" y="27251"/>
                </a:moveTo>
                <a:cubicBezTo>
                  <a:pt x="40462" y="27321"/>
                  <a:pt x="40462" y="27391"/>
                  <a:pt x="40462" y="27484"/>
                </a:cubicBezTo>
                <a:cubicBezTo>
                  <a:pt x="40439" y="27531"/>
                  <a:pt x="40369" y="27578"/>
                  <a:pt x="40346" y="27624"/>
                </a:cubicBezTo>
                <a:cubicBezTo>
                  <a:pt x="40346" y="27531"/>
                  <a:pt x="40369" y="27437"/>
                  <a:pt x="40392" y="27344"/>
                </a:cubicBezTo>
                <a:lnTo>
                  <a:pt x="40462" y="27251"/>
                </a:lnTo>
                <a:close/>
                <a:moveTo>
                  <a:pt x="31217" y="27414"/>
                </a:moveTo>
                <a:lnTo>
                  <a:pt x="31240" y="27437"/>
                </a:lnTo>
                <a:lnTo>
                  <a:pt x="31053" y="27578"/>
                </a:lnTo>
                <a:cubicBezTo>
                  <a:pt x="30960" y="27601"/>
                  <a:pt x="30843" y="27648"/>
                  <a:pt x="30750" y="27671"/>
                </a:cubicBezTo>
                <a:cubicBezTo>
                  <a:pt x="30913" y="27601"/>
                  <a:pt x="31053" y="27507"/>
                  <a:pt x="31217" y="27414"/>
                </a:cubicBezTo>
                <a:close/>
                <a:moveTo>
                  <a:pt x="32547" y="27274"/>
                </a:moveTo>
                <a:lnTo>
                  <a:pt x="32547" y="27274"/>
                </a:lnTo>
                <a:cubicBezTo>
                  <a:pt x="32477" y="27414"/>
                  <a:pt x="32407" y="27554"/>
                  <a:pt x="32361" y="27694"/>
                </a:cubicBezTo>
                <a:lnTo>
                  <a:pt x="32174" y="27578"/>
                </a:lnTo>
                <a:cubicBezTo>
                  <a:pt x="32221" y="27531"/>
                  <a:pt x="32244" y="27484"/>
                  <a:pt x="32267" y="27437"/>
                </a:cubicBezTo>
                <a:cubicBezTo>
                  <a:pt x="32361" y="27391"/>
                  <a:pt x="32454" y="27344"/>
                  <a:pt x="32547" y="27274"/>
                </a:cubicBezTo>
                <a:close/>
                <a:moveTo>
                  <a:pt x="16017" y="26877"/>
                </a:moveTo>
                <a:lnTo>
                  <a:pt x="16064" y="26924"/>
                </a:lnTo>
                <a:cubicBezTo>
                  <a:pt x="16180" y="27134"/>
                  <a:pt x="16297" y="27367"/>
                  <a:pt x="16367" y="27578"/>
                </a:cubicBezTo>
                <a:lnTo>
                  <a:pt x="16320" y="27718"/>
                </a:lnTo>
                <a:cubicBezTo>
                  <a:pt x="16250" y="27437"/>
                  <a:pt x="16134" y="27157"/>
                  <a:pt x="16017" y="26877"/>
                </a:cubicBezTo>
                <a:close/>
                <a:moveTo>
                  <a:pt x="18889" y="27087"/>
                </a:moveTo>
                <a:lnTo>
                  <a:pt x="18959" y="27204"/>
                </a:lnTo>
                <a:cubicBezTo>
                  <a:pt x="18959" y="27367"/>
                  <a:pt x="18959" y="27554"/>
                  <a:pt x="18935" y="27718"/>
                </a:cubicBezTo>
                <a:cubicBezTo>
                  <a:pt x="18935" y="27648"/>
                  <a:pt x="18912" y="27578"/>
                  <a:pt x="18889" y="27531"/>
                </a:cubicBezTo>
                <a:cubicBezTo>
                  <a:pt x="18889" y="27391"/>
                  <a:pt x="18889" y="27227"/>
                  <a:pt x="18889" y="27087"/>
                </a:cubicBezTo>
                <a:close/>
                <a:moveTo>
                  <a:pt x="28905" y="27274"/>
                </a:moveTo>
                <a:lnTo>
                  <a:pt x="29232" y="27391"/>
                </a:lnTo>
                <a:cubicBezTo>
                  <a:pt x="29185" y="27461"/>
                  <a:pt x="29162" y="27531"/>
                  <a:pt x="29139" y="27601"/>
                </a:cubicBezTo>
                <a:lnTo>
                  <a:pt x="29069" y="27741"/>
                </a:lnTo>
                <a:cubicBezTo>
                  <a:pt x="28882" y="27671"/>
                  <a:pt x="28718" y="27601"/>
                  <a:pt x="28578" y="27531"/>
                </a:cubicBezTo>
                <a:lnTo>
                  <a:pt x="28602" y="27531"/>
                </a:lnTo>
                <a:lnTo>
                  <a:pt x="28718" y="27321"/>
                </a:lnTo>
                <a:lnTo>
                  <a:pt x="28905" y="27274"/>
                </a:lnTo>
                <a:close/>
                <a:moveTo>
                  <a:pt x="46043" y="22371"/>
                </a:moveTo>
                <a:cubicBezTo>
                  <a:pt x="46253" y="22698"/>
                  <a:pt x="46393" y="23048"/>
                  <a:pt x="46463" y="23422"/>
                </a:cubicBezTo>
                <a:cubicBezTo>
                  <a:pt x="46416" y="23632"/>
                  <a:pt x="46346" y="23842"/>
                  <a:pt x="46299" y="24029"/>
                </a:cubicBezTo>
                <a:cubicBezTo>
                  <a:pt x="45622" y="24963"/>
                  <a:pt x="44899" y="25873"/>
                  <a:pt x="44105" y="26714"/>
                </a:cubicBezTo>
                <a:cubicBezTo>
                  <a:pt x="43754" y="27087"/>
                  <a:pt x="43428" y="27437"/>
                  <a:pt x="43054" y="27788"/>
                </a:cubicBezTo>
                <a:cubicBezTo>
                  <a:pt x="43194" y="27531"/>
                  <a:pt x="43311" y="27274"/>
                  <a:pt x="43404" y="26994"/>
                </a:cubicBezTo>
                <a:cubicBezTo>
                  <a:pt x="44455" y="25756"/>
                  <a:pt x="45272" y="24379"/>
                  <a:pt x="45856" y="22885"/>
                </a:cubicBezTo>
                <a:cubicBezTo>
                  <a:pt x="45926" y="22698"/>
                  <a:pt x="45973" y="22534"/>
                  <a:pt x="46043" y="22371"/>
                </a:cubicBezTo>
                <a:close/>
                <a:moveTo>
                  <a:pt x="8335" y="27181"/>
                </a:moveTo>
                <a:lnTo>
                  <a:pt x="8335" y="27181"/>
                </a:lnTo>
                <a:cubicBezTo>
                  <a:pt x="8289" y="27391"/>
                  <a:pt x="8265" y="27601"/>
                  <a:pt x="8242" y="27811"/>
                </a:cubicBezTo>
                <a:cubicBezTo>
                  <a:pt x="8195" y="27601"/>
                  <a:pt x="8149" y="27414"/>
                  <a:pt x="8102" y="27227"/>
                </a:cubicBezTo>
                <a:cubicBezTo>
                  <a:pt x="8172" y="27227"/>
                  <a:pt x="8242" y="27204"/>
                  <a:pt x="8335" y="27181"/>
                </a:cubicBezTo>
                <a:close/>
                <a:moveTo>
                  <a:pt x="34625" y="27134"/>
                </a:moveTo>
                <a:lnTo>
                  <a:pt x="34672" y="27204"/>
                </a:lnTo>
                <a:cubicBezTo>
                  <a:pt x="34532" y="27367"/>
                  <a:pt x="34392" y="27554"/>
                  <a:pt x="34228" y="27694"/>
                </a:cubicBezTo>
                <a:cubicBezTo>
                  <a:pt x="34135" y="27764"/>
                  <a:pt x="34018" y="27811"/>
                  <a:pt x="33902" y="27858"/>
                </a:cubicBezTo>
                <a:cubicBezTo>
                  <a:pt x="33995" y="27764"/>
                  <a:pt x="34042" y="27648"/>
                  <a:pt x="34088" y="27554"/>
                </a:cubicBezTo>
                <a:cubicBezTo>
                  <a:pt x="34275" y="27414"/>
                  <a:pt x="34439" y="27297"/>
                  <a:pt x="34625" y="27134"/>
                </a:cubicBezTo>
                <a:close/>
                <a:moveTo>
                  <a:pt x="25963" y="27111"/>
                </a:moveTo>
                <a:lnTo>
                  <a:pt x="26103" y="27157"/>
                </a:lnTo>
                <a:lnTo>
                  <a:pt x="26150" y="27181"/>
                </a:lnTo>
                <a:cubicBezTo>
                  <a:pt x="26243" y="27297"/>
                  <a:pt x="26337" y="27437"/>
                  <a:pt x="26430" y="27554"/>
                </a:cubicBezTo>
                <a:lnTo>
                  <a:pt x="26430" y="27858"/>
                </a:lnTo>
                <a:cubicBezTo>
                  <a:pt x="26430" y="27881"/>
                  <a:pt x="26430" y="27881"/>
                  <a:pt x="26430" y="27904"/>
                </a:cubicBezTo>
                <a:cubicBezTo>
                  <a:pt x="26197" y="27834"/>
                  <a:pt x="25987" y="27788"/>
                  <a:pt x="25776" y="27764"/>
                </a:cubicBezTo>
                <a:lnTo>
                  <a:pt x="25800" y="27764"/>
                </a:lnTo>
                <a:cubicBezTo>
                  <a:pt x="25776" y="27741"/>
                  <a:pt x="25753" y="27694"/>
                  <a:pt x="25706" y="27648"/>
                </a:cubicBezTo>
                <a:cubicBezTo>
                  <a:pt x="25800" y="27461"/>
                  <a:pt x="25870" y="27274"/>
                  <a:pt x="25963" y="27111"/>
                </a:cubicBezTo>
                <a:close/>
                <a:moveTo>
                  <a:pt x="36306" y="27507"/>
                </a:moveTo>
                <a:lnTo>
                  <a:pt x="36236" y="27648"/>
                </a:lnTo>
                <a:cubicBezTo>
                  <a:pt x="36143" y="27741"/>
                  <a:pt x="36050" y="27834"/>
                  <a:pt x="35933" y="27904"/>
                </a:cubicBezTo>
                <a:lnTo>
                  <a:pt x="35793" y="27788"/>
                </a:lnTo>
                <a:cubicBezTo>
                  <a:pt x="35956" y="27694"/>
                  <a:pt x="36120" y="27601"/>
                  <a:pt x="36283" y="27507"/>
                </a:cubicBezTo>
                <a:close/>
                <a:moveTo>
                  <a:pt x="20873" y="27274"/>
                </a:moveTo>
                <a:cubicBezTo>
                  <a:pt x="20873" y="27507"/>
                  <a:pt x="20897" y="27694"/>
                  <a:pt x="20897" y="27881"/>
                </a:cubicBezTo>
                <a:lnTo>
                  <a:pt x="20850" y="27951"/>
                </a:lnTo>
                <a:cubicBezTo>
                  <a:pt x="20850" y="27881"/>
                  <a:pt x="20827" y="27811"/>
                  <a:pt x="20803" y="27764"/>
                </a:cubicBezTo>
                <a:cubicBezTo>
                  <a:pt x="20780" y="27694"/>
                  <a:pt x="20780" y="27648"/>
                  <a:pt x="20780" y="27578"/>
                </a:cubicBezTo>
                <a:cubicBezTo>
                  <a:pt x="20757" y="27507"/>
                  <a:pt x="20827" y="27391"/>
                  <a:pt x="20850" y="27274"/>
                </a:cubicBezTo>
                <a:close/>
                <a:moveTo>
                  <a:pt x="23161" y="27367"/>
                </a:moveTo>
                <a:cubicBezTo>
                  <a:pt x="23255" y="27507"/>
                  <a:pt x="23348" y="27601"/>
                  <a:pt x="23442" y="27718"/>
                </a:cubicBezTo>
                <a:lnTo>
                  <a:pt x="23418" y="27718"/>
                </a:lnTo>
                <a:cubicBezTo>
                  <a:pt x="23418" y="27811"/>
                  <a:pt x="23418" y="27904"/>
                  <a:pt x="23418" y="27998"/>
                </a:cubicBezTo>
                <a:cubicBezTo>
                  <a:pt x="23302" y="27928"/>
                  <a:pt x="23208" y="27858"/>
                  <a:pt x="23115" y="27788"/>
                </a:cubicBezTo>
                <a:cubicBezTo>
                  <a:pt x="23115" y="27694"/>
                  <a:pt x="23115" y="27578"/>
                  <a:pt x="23091" y="27461"/>
                </a:cubicBezTo>
                <a:lnTo>
                  <a:pt x="23161" y="27367"/>
                </a:lnTo>
                <a:close/>
                <a:moveTo>
                  <a:pt x="33598" y="27017"/>
                </a:moveTo>
                <a:cubicBezTo>
                  <a:pt x="33668" y="27134"/>
                  <a:pt x="33738" y="27251"/>
                  <a:pt x="33785" y="27367"/>
                </a:cubicBezTo>
                <a:cubicBezTo>
                  <a:pt x="33668" y="27578"/>
                  <a:pt x="33528" y="27811"/>
                  <a:pt x="33388" y="28021"/>
                </a:cubicBezTo>
                <a:lnTo>
                  <a:pt x="33365" y="28021"/>
                </a:lnTo>
                <a:cubicBezTo>
                  <a:pt x="33388" y="27858"/>
                  <a:pt x="33411" y="27694"/>
                  <a:pt x="33458" y="27531"/>
                </a:cubicBezTo>
                <a:cubicBezTo>
                  <a:pt x="33481" y="27367"/>
                  <a:pt x="33551" y="27181"/>
                  <a:pt x="33598" y="27017"/>
                </a:cubicBezTo>
                <a:close/>
                <a:moveTo>
                  <a:pt x="27831" y="27554"/>
                </a:moveTo>
                <a:cubicBezTo>
                  <a:pt x="27901" y="27601"/>
                  <a:pt x="27971" y="27648"/>
                  <a:pt x="28065" y="27694"/>
                </a:cubicBezTo>
                <a:cubicBezTo>
                  <a:pt x="27994" y="27811"/>
                  <a:pt x="27924" y="27928"/>
                  <a:pt x="27854" y="28044"/>
                </a:cubicBezTo>
                <a:lnTo>
                  <a:pt x="27574" y="28044"/>
                </a:lnTo>
                <a:cubicBezTo>
                  <a:pt x="27644" y="27858"/>
                  <a:pt x="27738" y="27694"/>
                  <a:pt x="27831" y="27554"/>
                </a:cubicBezTo>
                <a:close/>
                <a:moveTo>
                  <a:pt x="28368" y="27858"/>
                </a:moveTo>
                <a:cubicBezTo>
                  <a:pt x="28485" y="27904"/>
                  <a:pt x="28578" y="27951"/>
                  <a:pt x="28672" y="27998"/>
                </a:cubicBezTo>
                <a:cubicBezTo>
                  <a:pt x="28578" y="28021"/>
                  <a:pt x="28461" y="28021"/>
                  <a:pt x="28368" y="28044"/>
                </a:cubicBezTo>
                <a:lnTo>
                  <a:pt x="28275" y="28044"/>
                </a:lnTo>
                <a:lnTo>
                  <a:pt x="28368" y="27858"/>
                </a:lnTo>
                <a:close/>
                <a:moveTo>
                  <a:pt x="32828" y="27507"/>
                </a:moveTo>
                <a:cubicBezTo>
                  <a:pt x="32851" y="27694"/>
                  <a:pt x="32874" y="27881"/>
                  <a:pt x="32944" y="28068"/>
                </a:cubicBezTo>
                <a:lnTo>
                  <a:pt x="32664" y="27904"/>
                </a:lnTo>
                <a:cubicBezTo>
                  <a:pt x="32711" y="27764"/>
                  <a:pt x="32781" y="27648"/>
                  <a:pt x="32828" y="27507"/>
                </a:cubicBezTo>
                <a:close/>
                <a:moveTo>
                  <a:pt x="15387" y="27040"/>
                </a:moveTo>
                <a:cubicBezTo>
                  <a:pt x="15414" y="27081"/>
                  <a:pt x="15457" y="27106"/>
                  <a:pt x="15502" y="27106"/>
                </a:cubicBezTo>
                <a:cubicBezTo>
                  <a:pt x="15534" y="27106"/>
                  <a:pt x="15567" y="27093"/>
                  <a:pt x="15597" y="27064"/>
                </a:cubicBezTo>
                <a:cubicBezTo>
                  <a:pt x="15760" y="27391"/>
                  <a:pt x="15900" y="27718"/>
                  <a:pt x="15994" y="28068"/>
                </a:cubicBezTo>
                <a:cubicBezTo>
                  <a:pt x="15994" y="28068"/>
                  <a:pt x="15994" y="28068"/>
                  <a:pt x="15994" y="28091"/>
                </a:cubicBezTo>
                <a:cubicBezTo>
                  <a:pt x="15643" y="27928"/>
                  <a:pt x="15293" y="27741"/>
                  <a:pt x="14966" y="27531"/>
                </a:cubicBezTo>
                <a:cubicBezTo>
                  <a:pt x="15106" y="27391"/>
                  <a:pt x="15246" y="27227"/>
                  <a:pt x="15387" y="27040"/>
                </a:cubicBezTo>
                <a:close/>
                <a:moveTo>
                  <a:pt x="31380" y="27858"/>
                </a:moveTo>
                <a:cubicBezTo>
                  <a:pt x="31380" y="27881"/>
                  <a:pt x="31403" y="27904"/>
                  <a:pt x="31427" y="27928"/>
                </a:cubicBezTo>
                <a:lnTo>
                  <a:pt x="31497" y="27998"/>
                </a:lnTo>
                <a:cubicBezTo>
                  <a:pt x="31497" y="28044"/>
                  <a:pt x="31497" y="28115"/>
                  <a:pt x="31520" y="28161"/>
                </a:cubicBezTo>
                <a:cubicBezTo>
                  <a:pt x="31427" y="28091"/>
                  <a:pt x="31310" y="27998"/>
                  <a:pt x="31170" y="27928"/>
                </a:cubicBezTo>
                <a:lnTo>
                  <a:pt x="31193" y="27928"/>
                </a:lnTo>
                <a:lnTo>
                  <a:pt x="31380" y="27858"/>
                </a:lnTo>
                <a:close/>
                <a:moveTo>
                  <a:pt x="39832" y="27998"/>
                </a:moveTo>
                <a:cubicBezTo>
                  <a:pt x="39832" y="28044"/>
                  <a:pt x="39809" y="28068"/>
                  <a:pt x="39785" y="28115"/>
                </a:cubicBezTo>
                <a:lnTo>
                  <a:pt x="39575" y="28301"/>
                </a:lnTo>
                <a:lnTo>
                  <a:pt x="39575" y="28278"/>
                </a:lnTo>
                <a:cubicBezTo>
                  <a:pt x="39669" y="28185"/>
                  <a:pt x="39762" y="28091"/>
                  <a:pt x="39832" y="27998"/>
                </a:cubicBezTo>
                <a:close/>
                <a:moveTo>
                  <a:pt x="35419" y="27928"/>
                </a:moveTo>
                <a:cubicBezTo>
                  <a:pt x="35466" y="27998"/>
                  <a:pt x="35536" y="28068"/>
                  <a:pt x="35606" y="28115"/>
                </a:cubicBezTo>
                <a:cubicBezTo>
                  <a:pt x="35489" y="28185"/>
                  <a:pt x="35372" y="28255"/>
                  <a:pt x="35256" y="28325"/>
                </a:cubicBezTo>
                <a:cubicBezTo>
                  <a:pt x="35302" y="28208"/>
                  <a:pt x="35372" y="28091"/>
                  <a:pt x="35419" y="27951"/>
                </a:cubicBezTo>
                <a:lnTo>
                  <a:pt x="35419" y="27928"/>
                </a:lnTo>
                <a:close/>
                <a:moveTo>
                  <a:pt x="16531" y="26410"/>
                </a:moveTo>
                <a:cubicBezTo>
                  <a:pt x="16741" y="26457"/>
                  <a:pt x="16928" y="26597"/>
                  <a:pt x="17068" y="26760"/>
                </a:cubicBezTo>
                <a:lnTo>
                  <a:pt x="17068" y="26784"/>
                </a:lnTo>
                <a:cubicBezTo>
                  <a:pt x="17091" y="26854"/>
                  <a:pt x="17138" y="26924"/>
                  <a:pt x="17184" y="26994"/>
                </a:cubicBezTo>
                <a:cubicBezTo>
                  <a:pt x="17348" y="27461"/>
                  <a:pt x="17278" y="27951"/>
                  <a:pt x="16974" y="28348"/>
                </a:cubicBezTo>
                <a:lnTo>
                  <a:pt x="16881" y="28348"/>
                </a:lnTo>
                <a:cubicBezTo>
                  <a:pt x="16881" y="28301"/>
                  <a:pt x="16881" y="28255"/>
                  <a:pt x="16881" y="28185"/>
                </a:cubicBezTo>
                <a:cubicBezTo>
                  <a:pt x="17044" y="27578"/>
                  <a:pt x="16741" y="27064"/>
                  <a:pt x="16297" y="26690"/>
                </a:cubicBezTo>
                <a:lnTo>
                  <a:pt x="16250" y="26620"/>
                </a:lnTo>
                <a:cubicBezTo>
                  <a:pt x="16344" y="26527"/>
                  <a:pt x="16437" y="26480"/>
                  <a:pt x="16531" y="26410"/>
                </a:cubicBezTo>
                <a:close/>
                <a:moveTo>
                  <a:pt x="42377" y="26877"/>
                </a:moveTo>
                <a:lnTo>
                  <a:pt x="42377" y="26877"/>
                </a:lnTo>
                <a:cubicBezTo>
                  <a:pt x="42167" y="27274"/>
                  <a:pt x="41933" y="27648"/>
                  <a:pt x="41700" y="28044"/>
                </a:cubicBezTo>
                <a:cubicBezTo>
                  <a:pt x="41560" y="28138"/>
                  <a:pt x="41396" y="28231"/>
                  <a:pt x="41256" y="28348"/>
                </a:cubicBezTo>
                <a:cubicBezTo>
                  <a:pt x="41280" y="28185"/>
                  <a:pt x="41280" y="28044"/>
                  <a:pt x="41280" y="27904"/>
                </a:cubicBezTo>
                <a:lnTo>
                  <a:pt x="41303" y="27928"/>
                </a:lnTo>
                <a:cubicBezTo>
                  <a:pt x="41676" y="27601"/>
                  <a:pt x="42027" y="27251"/>
                  <a:pt x="42377" y="26877"/>
                </a:cubicBezTo>
                <a:close/>
                <a:moveTo>
                  <a:pt x="12912" y="27718"/>
                </a:moveTo>
                <a:cubicBezTo>
                  <a:pt x="13052" y="27928"/>
                  <a:pt x="13192" y="28115"/>
                  <a:pt x="13285" y="28255"/>
                </a:cubicBezTo>
                <a:lnTo>
                  <a:pt x="13285" y="28231"/>
                </a:lnTo>
                <a:lnTo>
                  <a:pt x="13379" y="28395"/>
                </a:lnTo>
                <a:cubicBezTo>
                  <a:pt x="13309" y="28348"/>
                  <a:pt x="13239" y="28301"/>
                  <a:pt x="13168" y="28255"/>
                </a:cubicBezTo>
                <a:cubicBezTo>
                  <a:pt x="13098" y="28208"/>
                  <a:pt x="13098" y="28161"/>
                  <a:pt x="13052" y="28091"/>
                </a:cubicBezTo>
                <a:cubicBezTo>
                  <a:pt x="13005" y="27974"/>
                  <a:pt x="12958" y="27858"/>
                  <a:pt x="12912" y="27718"/>
                </a:cubicBezTo>
                <a:close/>
                <a:moveTo>
                  <a:pt x="11581" y="27578"/>
                </a:moveTo>
                <a:lnTo>
                  <a:pt x="11674" y="27648"/>
                </a:lnTo>
                <a:cubicBezTo>
                  <a:pt x="11721" y="27788"/>
                  <a:pt x="11768" y="27904"/>
                  <a:pt x="11814" y="28021"/>
                </a:cubicBezTo>
                <a:cubicBezTo>
                  <a:pt x="11861" y="28138"/>
                  <a:pt x="11838" y="28301"/>
                  <a:pt x="11861" y="28465"/>
                </a:cubicBezTo>
                <a:cubicBezTo>
                  <a:pt x="11744" y="28185"/>
                  <a:pt x="11627" y="27881"/>
                  <a:pt x="11581" y="27578"/>
                </a:cubicBezTo>
                <a:close/>
                <a:moveTo>
                  <a:pt x="15136" y="28071"/>
                </a:moveTo>
                <a:cubicBezTo>
                  <a:pt x="15355" y="28182"/>
                  <a:pt x="15591" y="28308"/>
                  <a:pt x="15807" y="28395"/>
                </a:cubicBezTo>
                <a:lnTo>
                  <a:pt x="15877" y="28418"/>
                </a:lnTo>
                <a:lnTo>
                  <a:pt x="15830" y="28465"/>
                </a:lnTo>
                <a:cubicBezTo>
                  <a:pt x="15597" y="28371"/>
                  <a:pt x="15387" y="28278"/>
                  <a:pt x="15176" y="28138"/>
                </a:cubicBezTo>
                <a:cubicBezTo>
                  <a:pt x="15160" y="28122"/>
                  <a:pt x="15144" y="28094"/>
                  <a:pt x="15136" y="28071"/>
                </a:cubicBezTo>
                <a:close/>
                <a:moveTo>
                  <a:pt x="34228" y="28371"/>
                </a:moveTo>
                <a:lnTo>
                  <a:pt x="34065" y="28605"/>
                </a:lnTo>
                <a:lnTo>
                  <a:pt x="33925" y="28535"/>
                </a:lnTo>
                <a:lnTo>
                  <a:pt x="34042" y="28441"/>
                </a:lnTo>
                <a:cubicBezTo>
                  <a:pt x="34112" y="28441"/>
                  <a:pt x="34182" y="28395"/>
                  <a:pt x="34228" y="28371"/>
                </a:cubicBezTo>
                <a:close/>
                <a:moveTo>
                  <a:pt x="34952" y="28161"/>
                </a:moveTo>
                <a:cubicBezTo>
                  <a:pt x="34882" y="28301"/>
                  <a:pt x="34835" y="28465"/>
                  <a:pt x="34765" y="28605"/>
                </a:cubicBezTo>
                <a:lnTo>
                  <a:pt x="34649" y="28628"/>
                </a:lnTo>
                <a:cubicBezTo>
                  <a:pt x="34742" y="28465"/>
                  <a:pt x="34835" y="28325"/>
                  <a:pt x="34929" y="28161"/>
                </a:cubicBezTo>
                <a:close/>
                <a:moveTo>
                  <a:pt x="25800" y="28371"/>
                </a:moveTo>
                <a:cubicBezTo>
                  <a:pt x="25846" y="28418"/>
                  <a:pt x="25917" y="28488"/>
                  <a:pt x="25987" y="28558"/>
                </a:cubicBezTo>
                <a:lnTo>
                  <a:pt x="25987" y="28581"/>
                </a:lnTo>
                <a:lnTo>
                  <a:pt x="25963" y="28652"/>
                </a:lnTo>
                <a:lnTo>
                  <a:pt x="25870" y="28605"/>
                </a:lnTo>
                <a:cubicBezTo>
                  <a:pt x="25823" y="28535"/>
                  <a:pt x="25800" y="28441"/>
                  <a:pt x="25800" y="28371"/>
                </a:cubicBezTo>
                <a:close/>
                <a:moveTo>
                  <a:pt x="22134" y="27344"/>
                </a:moveTo>
                <a:cubicBezTo>
                  <a:pt x="22157" y="27367"/>
                  <a:pt x="22181" y="27391"/>
                  <a:pt x="22204" y="27437"/>
                </a:cubicBezTo>
                <a:cubicBezTo>
                  <a:pt x="22228" y="27461"/>
                  <a:pt x="22204" y="27554"/>
                  <a:pt x="22228" y="27624"/>
                </a:cubicBezTo>
                <a:cubicBezTo>
                  <a:pt x="22017" y="27974"/>
                  <a:pt x="21784" y="28325"/>
                  <a:pt x="21597" y="28698"/>
                </a:cubicBezTo>
                <a:cubicBezTo>
                  <a:pt x="21574" y="28652"/>
                  <a:pt x="21550" y="28605"/>
                  <a:pt x="21550" y="28558"/>
                </a:cubicBezTo>
                <a:cubicBezTo>
                  <a:pt x="21550" y="28441"/>
                  <a:pt x="21527" y="28325"/>
                  <a:pt x="21527" y="28208"/>
                </a:cubicBezTo>
                <a:lnTo>
                  <a:pt x="21527" y="28161"/>
                </a:lnTo>
                <a:cubicBezTo>
                  <a:pt x="21527" y="28044"/>
                  <a:pt x="21574" y="27928"/>
                  <a:pt x="21644" y="27834"/>
                </a:cubicBezTo>
                <a:cubicBezTo>
                  <a:pt x="21761" y="27624"/>
                  <a:pt x="21924" y="27461"/>
                  <a:pt x="22134" y="27344"/>
                </a:cubicBezTo>
                <a:close/>
                <a:moveTo>
                  <a:pt x="24749" y="28465"/>
                </a:moveTo>
                <a:lnTo>
                  <a:pt x="24819" y="28488"/>
                </a:lnTo>
                <a:cubicBezTo>
                  <a:pt x="24889" y="28581"/>
                  <a:pt x="24936" y="28652"/>
                  <a:pt x="24983" y="28722"/>
                </a:cubicBezTo>
                <a:lnTo>
                  <a:pt x="24936" y="28722"/>
                </a:lnTo>
                <a:lnTo>
                  <a:pt x="24772" y="28581"/>
                </a:lnTo>
                <a:cubicBezTo>
                  <a:pt x="24772" y="28535"/>
                  <a:pt x="24772" y="28488"/>
                  <a:pt x="24749" y="28465"/>
                </a:cubicBezTo>
                <a:close/>
                <a:moveTo>
                  <a:pt x="40883" y="28231"/>
                </a:moveTo>
                <a:cubicBezTo>
                  <a:pt x="40883" y="28301"/>
                  <a:pt x="40883" y="28371"/>
                  <a:pt x="40859" y="28441"/>
                </a:cubicBezTo>
                <a:cubicBezTo>
                  <a:pt x="40836" y="28488"/>
                  <a:pt x="40836" y="28511"/>
                  <a:pt x="40836" y="28558"/>
                </a:cubicBezTo>
                <a:cubicBezTo>
                  <a:pt x="40719" y="28605"/>
                  <a:pt x="40579" y="28675"/>
                  <a:pt x="40462" y="28722"/>
                </a:cubicBezTo>
                <a:cubicBezTo>
                  <a:pt x="40509" y="28652"/>
                  <a:pt x="40579" y="28558"/>
                  <a:pt x="40626" y="28465"/>
                </a:cubicBezTo>
                <a:lnTo>
                  <a:pt x="40883" y="28231"/>
                </a:lnTo>
                <a:close/>
                <a:moveTo>
                  <a:pt x="31217" y="28652"/>
                </a:moveTo>
                <a:lnTo>
                  <a:pt x="31403" y="28675"/>
                </a:lnTo>
                <a:lnTo>
                  <a:pt x="31403" y="28768"/>
                </a:lnTo>
                <a:cubicBezTo>
                  <a:pt x="31333" y="28722"/>
                  <a:pt x="31263" y="28698"/>
                  <a:pt x="31217" y="28652"/>
                </a:cubicBezTo>
                <a:close/>
                <a:moveTo>
                  <a:pt x="27457" y="28581"/>
                </a:moveTo>
                <a:lnTo>
                  <a:pt x="27528" y="28652"/>
                </a:lnTo>
                <a:lnTo>
                  <a:pt x="27457" y="28792"/>
                </a:lnTo>
                <a:cubicBezTo>
                  <a:pt x="27457" y="28722"/>
                  <a:pt x="27457" y="28652"/>
                  <a:pt x="27457" y="28581"/>
                </a:cubicBezTo>
                <a:close/>
                <a:moveTo>
                  <a:pt x="28602" y="28418"/>
                </a:moveTo>
                <a:cubicBezTo>
                  <a:pt x="28532" y="28535"/>
                  <a:pt x="28461" y="28675"/>
                  <a:pt x="28391" y="28792"/>
                </a:cubicBezTo>
                <a:cubicBezTo>
                  <a:pt x="28251" y="28722"/>
                  <a:pt x="28111" y="28628"/>
                  <a:pt x="27994" y="28511"/>
                </a:cubicBezTo>
                <a:lnTo>
                  <a:pt x="28041" y="28418"/>
                </a:lnTo>
                <a:close/>
                <a:moveTo>
                  <a:pt x="14920" y="28371"/>
                </a:moveTo>
                <a:lnTo>
                  <a:pt x="15013" y="28441"/>
                </a:lnTo>
                <a:cubicBezTo>
                  <a:pt x="15200" y="28628"/>
                  <a:pt x="15433" y="28768"/>
                  <a:pt x="15690" y="28862"/>
                </a:cubicBezTo>
                <a:lnTo>
                  <a:pt x="15667" y="28862"/>
                </a:lnTo>
                <a:cubicBezTo>
                  <a:pt x="15363" y="28792"/>
                  <a:pt x="15106" y="28628"/>
                  <a:pt x="14920" y="28371"/>
                </a:cubicBezTo>
                <a:close/>
                <a:moveTo>
                  <a:pt x="32851" y="28652"/>
                </a:moveTo>
                <a:cubicBezTo>
                  <a:pt x="32758" y="28745"/>
                  <a:pt x="32664" y="28838"/>
                  <a:pt x="32547" y="28932"/>
                </a:cubicBezTo>
                <a:cubicBezTo>
                  <a:pt x="32501" y="28862"/>
                  <a:pt x="32431" y="28792"/>
                  <a:pt x="32337" y="28745"/>
                </a:cubicBezTo>
                <a:lnTo>
                  <a:pt x="32361" y="28675"/>
                </a:lnTo>
                <a:cubicBezTo>
                  <a:pt x="32524" y="28675"/>
                  <a:pt x="32687" y="28675"/>
                  <a:pt x="32851" y="28652"/>
                </a:cubicBezTo>
                <a:close/>
                <a:moveTo>
                  <a:pt x="14289" y="27936"/>
                </a:moveTo>
                <a:lnTo>
                  <a:pt x="14289" y="27998"/>
                </a:lnTo>
                <a:cubicBezTo>
                  <a:pt x="14406" y="28418"/>
                  <a:pt x="14709" y="28792"/>
                  <a:pt x="15106" y="29002"/>
                </a:cubicBezTo>
                <a:cubicBezTo>
                  <a:pt x="14873" y="28955"/>
                  <a:pt x="14663" y="28908"/>
                  <a:pt x="14453" y="28862"/>
                </a:cubicBezTo>
                <a:cubicBezTo>
                  <a:pt x="14336" y="28745"/>
                  <a:pt x="14242" y="28628"/>
                  <a:pt x="14172" y="28488"/>
                </a:cubicBezTo>
                <a:cubicBezTo>
                  <a:pt x="14056" y="28325"/>
                  <a:pt x="13986" y="28161"/>
                  <a:pt x="13939" y="27974"/>
                </a:cubicBezTo>
                <a:cubicBezTo>
                  <a:pt x="14070" y="27974"/>
                  <a:pt x="14180" y="27974"/>
                  <a:pt x="14289" y="27936"/>
                </a:cubicBezTo>
                <a:close/>
                <a:moveTo>
                  <a:pt x="18375" y="28441"/>
                </a:moveTo>
                <a:cubicBezTo>
                  <a:pt x="18352" y="28628"/>
                  <a:pt x="18282" y="28815"/>
                  <a:pt x="18235" y="29002"/>
                </a:cubicBezTo>
                <a:cubicBezTo>
                  <a:pt x="18235" y="28885"/>
                  <a:pt x="18258" y="28768"/>
                  <a:pt x="18258" y="28675"/>
                </a:cubicBezTo>
                <a:cubicBezTo>
                  <a:pt x="18282" y="28558"/>
                  <a:pt x="18352" y="28535"/>
                  <a:pt x="18375" y="28441"/>
                </a:cubicBezTo>
                <a:close/>
                <a:moveTo>
                  <a:pt x="42587" y="27834"/>
                </a:moveTo>
                <a:cubicBezTo>
                  <a:pt x="42377" y="28185"/>
                  <a:pt x="42097" y="28511"/>
                  <a:pt x="41770" y="28768"/>
                </a:cubicBezTo>
                <a:cubicBezTo>
                  <a:pt x="41630" y="28885"/>
                  <a:pt x="41466" y="29002"/>
                  <a:pt x="41326" y="29095"/>
                </a:cubicBezTo>
                <a:cubicBezTo>
                  <a:pt x="41466" y="28862"/>
                  <a:pt x="41606" y="28675"/>
                  <a:pt x="41770" y="28441"/>
                </a:cubicBezTo>
                <a:lnTo>
                  <a:pt x="41793" y="28465"/>
                </a:lnTo>
                <a:cubicBezTo>
                  <a:pt x="42073" y="28255"/>
                  <a:pt x="42330" y="28044"/>
                  <a:pt x="42587" y="27834"/>
                </a:cubicBezTo>
                <a:close/>
                <a:moveTo>
                  <a:pt x="22228" y="28138"/>
                </a:moveTo>
                <a:cubicBezTo>
                  <a:pt x="22228" y="28278"/>
                  <a:pt x="22228" y="28418"/>
                  <a:pt x="22204" y="28558"/>
                </a:cubicBezTo>
                <a:cubicBezTo>
                  <a:pt x="22111" y="28768"/>
                  <a:pt x="22041" y="28978"/>
                  <a:pt x="21971" y="29212"/>
                </a:cubicBezTo>
                <a:cubicBezTo>
                  <a:pt x="21901" y="29142"/>
                  <a:pt x="21831" y="29072"/>
                  <a:pt x="21761" y="28978"/>
                </a:cubicBezTo>
                <a:cubicBezTo>
                  <a:pt x="21901" y="28698"/>
                  <a:pt x="22064" y="28418"/>
                  <a:pt x="22228" y="28138"/>
                </a:cubicBezTo>
                <a:close/>
                <a:moveTo>
                  <a:pt x="33528" y="28838"/>
                </a:moveTo>
                <a:cubicBezTo>
                  <a:pt x="33621" y="28885"/>
                  <a:pt x="33715" y="28932"/>
                  <a:pt x="33808" y="28955"/>
                </a:cubicBezTo>
                <a:cubicBezTo>
                  <a:pt x="33738" y="29048"/>
                  <a:pt x="33668" y="29142"/>
                  <a:pt x="33575" y="29212"/>
                </a:cubicBezTo>
                <a:cubicBezTo>
                  <a:pt x="33528" y="29118"/>
                  <a:pt x="33481" y="29025"/>
                  <a:pt x="33435" y="28908"/>
                </a:cubicBezTo>
                <a:lnTo>
                  <a:pt x="33528" y="28838"/>
                </a:lnTo>
                <a:close/>
                <a:moveTo>
                  <a:pt x="45809" y="26807"/>
                </a:moveTo>
                <a:cubicBezTo>
                  <a:pt x="45202" y="27694"/>
                  <a:pt x="44502" y="28535"/>
                  <a:pt x="43684" y="29259"/>
                </a:cubicBezTo>
                <a:lnTo>
                  <a:pt x="43684" y="29235"/>
                </a:lnTo>
                <a:cubicBezTo>
                  <a:pt x="44105" y="28768"/>
                  <a:pt x="44478" y="28255"/>
                  <a:pt x="44828" y="27741"/>
                </a:cubicBezTo>
                <a:cubicBezTo>
                  <a:pt x="45179" y="27437"/>
                  <a:pt x="45506" y="27134"/>
                  <a:pt x="45809" y="26807"/>
                </a:cubicBezTo>
                <a:close/>
                <a:moveTo>
                  <a:pt x="24539" y="29072"/>
                </a:moveTo>
                <a:cubicBezTo>
                  <a:pt x="24586" y="29165"/>
                  <a:pt x="24609" y="29282"/>
                  <a:pt x="24656" y="29375"/>
                </a:cubicBezTo>
                <a:lnTo>
                  <a:pt x="24656" y="29399"/>
                </a:lnTo>
                <a:lnTo>
                  <a:pt x="24516" y="29235"/>
                </a:lnTo>
                <a:cubicBezTo>
                  <a:pt x="24516" y="29189"/>
                  <a:pt x="24516" y="29142"/>
                  <a:pt x="24539" y="29072"/>
                </a:cubicBezTo>
                <a:close/>
                <a:moveTo>
                  <a:pt x="29302" y="28978"/>
                </a:moveTo>
                <a:cubicBezTo>
                  <a:pt x="29325" y="29118"/>
                  <a:pt x="29372" y="29259"/>
                  <a:pt x="29419" y="29399"/>
                </a:cubicBezTo>
                <a:lnTo>
                  <a:pt x="29255" y="29329"/>
                </a:lnTo>
                <a:lnTo>
                  <a:pt x="29255" y="28978"/>
                </a:lnTo>
                <a:close/>
                <a:moveTo>
                  <a:pt x="33084" y="29142"/>
                </a:moveTo>
                <a:cubicBezTo>
                  <a:pt x="33108" y="29212"/>
                  <a:pt x="33131" y="29282"/>
                  <a:pt x="33178" y="29352"/>
                </a:cubicBezTo>
                <a:lnTo>
                  <a:pt x="32968" y="29399"/>
                </a:lnTo>
                <a:lnTo>
                  <a:pt x="32874" y="29259"/>
                </a:lnTo>
                <a:lnTo>
                  <a:pt x="33084" y="29142"/>
                </a:lnTo>
                <a:close/>
                <a:moveTo>
                  <a:pt x="17651" y="28768"/>
                </a:moveTo>
                <a:cubicBezTo>
                  <a:pt x="17651" y="28792"/>
                  <a:pt x="17651" y="28862"/>
                  <a:pt x="17651" y="28908"/>
                </a:cubicBezTo>
                <a:lnTo>
                  <a:pt x="17651" y="28932"/>
                </a:lnTo>
                <a:cubicBezTo>
                  <a:pt x="17394" y="29165"/>
                  <a:pt x="17068" y="29329"/>
                  <a:pt x="16741" y="29422"/>
                </a:cubicBezTo>
                <a:cubicBezTo>
                  <a:pt x="16787" y="29352"/>
                  <a:pt x="16811" y="29259"/>
                  <a:pt x="16857" y="29165"/>
                </a:cubicBezTo>
                <a:cubicBezTo>
                  <a:pt x="17091" y="29072"/>
                  <a:pt x="17301" y="28955"/>
                  <a:pt x="17535" y="28838"/>
                </a:cubicBezTo>
                <a:lnTo>
                  <a:pt x="17651" y="28768"/>
                </a:lnTo>
                <a:close/>
                <a:moveTo>
                  <a:pt x="16064" y="29352"/>
                </a:moveTo>
                <a:cubicBezTo>
                  <a:pt x="16064" y="29399"/>
                  <a:pt x="16040" y="29445"/>
                  <a:pt x="16040" y="29492"/>
                </a:cubicBezTo>
                <a:cubicBezTo>
                  <a:pt x="15783" y="29492"/>
                  <a:pt x="15527" y="29445"/>
                  <a:pt x="15270" y="29375"/>
                </a:cubicBezTo>
                <a:lnTo>
                  <a:pt x="15270" y="29375"/>
                </a:lnTo>
                <a:cubicBezTo>
                  <a:pt x="15345" y="29382"/>
                  <a:pt x="15422" y="29385"/>
                  <a:pt x="15500" y="29385"/>
                </a:cubicBezTo>
                <a:cubicBezTo>
                  <a:pt x="15689" y="29385"/>
                  <a:pt x="15882" y="29368"/>
                  <a:pt x="16064" y="29352"/>
                </a:cubicBezTo>
                <a:close/>
                <a:moveTo>
                  <a:pt x="19332" y="27881"/>
                </a:moveTo>
                <a:cubicBezTo>
                  <a:pt x="19402" y="28021"/>
                  <a:pt x="19449" y="28161"/>
                  <a:pt x="19519" y="28301"/>
                </a:cubicBezTo>
                <a:cubicBezTo>
                  <a:pt x="19566" y="28441"/>
                  <a:pt x="19589" y="28558"/>
                  <a:pt x="19636" y="28675"/>
                </a:cubicBezTo>
                <a:cubicBezTo>
                  <a:pt x="19636" y="28885"/>
                  <a:pt x="19589" y="29072"/>
                  <a:pt x="19566" y="29259"/>
                </a:cubicBezTo>
                <a:cubicBezTo>
                  <a:pt x="19426" y="29352"/>
                  <a:pt x="19309" y="29422"/>
                  <a:pt x="19169" y="29492"/>
                </a:cubicBezTo>
                <a:cubicBezTo>
                  <a:pt x="19169" y="29352"/>
                  <a:pt x="19169" y="29212"/>
                  <a:pt x="19146" y="29048"/>
                </a:cubicBezTo>
                <a:cubicBezTo>
                  <a:pt x="19146" y="29002"/>
                  <a:pt x="19122" y="28955"/>
                  <a:pt x="19122" y="28885"/>
                </a:cubicBezTo>
                <a:cubicBezTo>
                  <a:pt x="19216" y="28558"/>
                  <a:pt x="19286" y="28231"/>
                  <a:pt x="19332" y="27881"/>
                </a:cubicBezTo>
                <a:close/>
                <a:moveTo>
                  <a:pt x="28602" y="29399"/>
                </a:moveTo>
                <a:lnTo>
                  <a:pt x="28788" y="29515"/>
                </a:lnTo>
                <a:lnTo>
                  <a:pt x="28602" y="29469"/>
                </a:lnTo>
                <a:cubicBezTo>
                  <a:pt x="28578" y="29469"/>
                  <a:pt x="28578" y="29445"/>
                  <a:pt x="28578" y="29422"/>
                </a:cubicBezTo>
                <a:lnTo>
                  <a:pt x="28602" y="29399"/>
                </a:lnTo>
                <a:close/>
                <a:moveTo>
                  <a:pt x="18749" y="28745"/>
                </a:moveTo>
                <a:lnTo>
                  <a:pt x="18749" y="28792"/>
                </a:lnTo>
                <a:cubicBezTo>
                  <a:pt x="18674" y="29047"/>
                  <a:pt x="18579" y="29293"/>
                  <a:pt x="18472" y="29529"/>
                </a:cubicBezTo>
                <a:lnTo>
                  <a:pt x="18472" y="29529"/>
                </a:lnTo>
                <a:cubicBezTo>
                  <a:pt x="18583" y="29272"/>
                  <a:pt x="18671" y="29008"/>
                  <a:pt x="18749" y="28745"/>
                </a:cubicBezTo>
                <a:close/>
                <a:moveTo>
                  <a:pt x="40649" y="29072"/>
                </a:moveTo>
                <a:cubicBezTo>
                  <a:pt x="40602" y="29189"/>
                  <a:pt x="40556" y="29305"/>
                  <a:pt x="40509" y="29422"/>
                </a:cubicBezTo>
                <a:cubicBezTo>
                  <a:pt x="40229" y="29492"/>
                  <a:pt x="39949" y="29539"/>
                  <a:pt x="39645" y="29539"/>
                </a:cubicBezTo>
                <a:lnTo>
                  <a:pt x="39832" y="29399"/>
                </a:lnTo>
                <a:cubicBezTo>
                  <a:pt x="40112" y="29305"/>
                  <a:pt x="40392" y="29212"/>
                  <a:pt x="40649" y="29072"/>
                </a:cubicBezTo>
                <a:close/>
                <a:moveTo>
                  <a:pt x="30283" y="28511"/>
                </a:moveTo>
                <a:cubicBezTo>
                  <a:pt x="30399" y="28535"/>
                  <a:pt x="30516" y="28558"/>
                  <a:pt x="30633" y="28581"/>
                </a:cubicBezTo>
                <a:cubicBezTo>
                  <a:pt x="30866" y="28768"/>
                  <a:pt x="31100" y="28955"/>
                  <a:pt x="31357" y="29118"/>
                </a:cubicBezTo>
                <a:cubicBezTo>
                  <a:pt x="31333" y="29235"/>
                  <a:pt x="31333" y="29352"/>
                  <a:pt x="31357" y="29492"/>
                </a:cubicBezTo>
                <a:cubicBezTo>
                  <a:pt x="31100" y="29562"/>
                  <a:pt x="30843" y="29609"/>
                  <a:pt x="30586" y="29655"/>
                </a:cubicBezTo>
                <a:cubicBezTo>
                  <a:pt x="30376" y="29655"/>
                  <a:pt x="30166" y="29655"/>
                  <a:pt x="29932" y="29632"/>
                </a:cubicBezTo>
                <a:lnTo>
                  <a:pt x="29909" y="29632"/>
                </a:lnTo>
                <a:cubicBezTo>
                  <a:pt x="29816" y="29352"/>
                  <a:pt x="29769" y="29072"/>
                  <a:pt x="29746" y="28792"/>
                </a:cubicBezTo>
                <a:cubicBezTo>
                  <a:pt x="29932" y="28698"/>
                  <a:pt x="30096" y="28605"/>
                  <a:pt x="30283" y="28511"/>
                </a:cubicBezTo>
                <a:close/>
                <a:moveTo>
                  <a:pt x="22858" y="27951"/>
                </a:moveTo>
                <a:lnTo>
                  <a:pt x="22905" y="27998"/>
                </a:lnTo>
                <a:cubicBezTo>
                  <a:pt x="22928" y="28581"/>
                  <a:pt x="22881" y="29165"/>
                  <a:pt x="22765" y="29749"/>
                </a:cubicBezTo>
                <a:cubicBezTo>
                  <a:pt x="22694" y="29702"/>
                  <a:pt x="22601" y="29655"/>
                  <a:pt x="22508" y="29609"/>
                </a:cubicBezTo>
                <a:lnTo>
                  <a:pt x="22438" y="29539"/>
                </a:lnTo>
                <a:cubicBezTo>
                  <a:pt x="22484" y="29375"/>
                  <a:pt x="22508" y="29212"/>
                  <a:pt x="22554" y="29025"/>
                </a:cubicBezTo>
                <a:cubicBezTo>
                  <a:pt x="22554" y="28932"/>
                  <a:pt x="22578" y="28838"/>
                  <a:pt x="22578" y="28745"/>
                </a:cubicBezTo>
                <a:cubicBezTo>
                  <a:pt x="22648" y="28465"/>
                  <a:pt x="22741" y="28208"/>
                  <a:pt x="22858" y="27951"/>
                </a:cubicBezTo>
                <a:close/>
                <a:moveTo>
                  <a:pt x="35162" y="29352"/>
                </a:moveTo>
                <a:lnTo>
                  <a:pt x="35186" y="29375"/>
                </a:lnTo>
                <a:lnTo>
                  <a:pt x="35232" y="29375"/>
                </a:lnTo>
                <a:cubicBezTo>
                  <a:pt x="35046" y="29515"/>
                  <a:pt x="34835" y="29632"/>
                  <a:pt x="34602" y="29749"/>
                </a:cubicBezTo>
                <a:lnTo>
                  <a:pt x="34602" y="29726"/>
                </a:lnTo>
                <a:cubicBezTo>
                  <a:pt x="34789" y="29609"/>
                  <a:pt x="34976" y="29492"/>
                  <a:pt x="35162" y="29352"/>
                </a:cubicBezTo>
                <a:close/>
                <a:moveTo>
                  <a:pt x="9760" y="26854"/>
                </a:moveTo>
                <a:lnTo>
                  <a:pt x="9760" y="26854"/>
                </a:lnTo>
                <a:cubicBezTo>
                  <a:pt x="9736" y="27391"/>
                  <a:pt x="9783" y="27928"/>
                  <a:pt x="9923" y="28441"/>
                </a:cubicBezTo>
                <a:cubicBezTo>
                  <a:pt x="9876" y="28885"/>
                  <a:pt x="9853" y="29352"/>
                  <a:pt x="9876" y="29819"/>
                </a:cubicBezTo>
                <a:cubicBezTo>
                  <a:pt x="9713" y="29585"/>
                  <a:pt x="9550" y="29329"/>
                  <a:pt x="9409" y="29048"/>
                </a:cubicBezTo>
                <a:cubicBezTo>
                  <a:pt x="9363" y="28908"/>
                  <a:pt x="9316" y="28768"/>
                  <a:pt x="9269" y="28628"/>
                </a:cubicBezTo>
                <a:cubicBezTo>
                  <a:pt x="9199" y="28325"/>
                  <a:pt x="9153" y="28021"/>
                  <a:pt x="9106" y="27694"/>
                </a:cubicBezTo>
                <a:cubicBezTo>
                  <a:pt x="9176" y="27461"/>
                  <a:pt x="9223" y="27227"/>
                  <a:pt x="9316" y="26994"/>
                </a:cubicBezTo>
                <a:cubicBezTo>
                  <a:pt x="9456" y="26947"/>
                  <a:pt x="9596" y="26900"/>
                  <a:pt x="9760" y="26854"/>
                </a:cubicBezTo>
                <a:close/>
                <a:moveTo>
                  <a:pt x="14850" y="29562"/>
                </a:moveTo>
                <a:cubicBezTo>
                  <a:pt x="15060" y="29655"/>
                  <a:pt x="15293" y="29749"/>
                  <a:pt x="15550" y="29796"/>
                </a:cubicBezTo>
                <a:lnTo>
                  <a:pt x="15527" y="29796"/>
                </a:lnTo>
                <a:cubicBezTo>
                  <a:pt x="15410" y="29819"/>
                  <a:pt x="15293" y="29819"/>
                  <a:pt x="15176" y="29819"/>
                </a:cubicBezTo>
                <a:cubicBezTo>
                  <a:pt x="15060" y="29749"/>
                  <a:pt x="14966" y="29655"/>
                  <a:pt x="14850" y="29562"/>
                </a:cubicBezTo>
                <a:close/>
                <a:moveTo>
                  <a:pt x="21083" y="29352"/>
                </a:moveTo>
                <a:lnTo>
                  <a:pt x="21224" y="29492"/>
                </a:lnTo>
                <a:cubicBezTo>
                  <a:pt x="21177" y="29609"/>
                  <a:pt x="21130" y="29702"/>
                  <a:pt x="21083" y="29819"/>
                </a:cubicBezTo>
                <a:lnTo>
                  <a:pt x="21083" y="29352"/>
                </a:lnTo>
                <a:close/>
                <a:moveTo>
                  <a:pt x="45949" y="24986"/>
                </a:moveTo>
                <a:lnTo>
                  <a:pt x="45949" y="24986"/>
                </a:lnTo>
                <a:cubicBezTo>
                  <a:pt x="45739" y="25476"/>
                  <a:pt x="45506" y="25966"/>
                  <a:pt x="45249" y="26433"/>
                </a:cubicBezTo>
                <a:cubicBezTo>
                  <a:pt x="45179" y="26527"/>
                  <a:pt x="45085" y="26620"/>
                  <a:pt x="45015" y="26690"/>
                </a:cubicBezTo>
                <a:cubicBezTo>
                  <a:pt x="44572" y="27157"/>
                  <a:pt x="44128" y="27624"/>
                  <a:pt x="43661" y="28068"/>
                </a:cubicBezTo>
                <a:cubicBezTo>
                  <a:pt x="43031" y="28581"/>
                  <a:pt x="42354" y="29072"/>
                  <a:pt x="41770" y="29515"/>
                </a:cubicBezTo>
                <a:lnTo>
                  <a:pt x="41210" y="29889"/>
                </a:lnTo>
                <a:cubicBezTo>
                  <a:pt x="42821" y="28605"/>
                  <a:pt x="44291" y="27111"/>
                  <a:pt x="45552" y="25500"/>
                </a:cubicBezTo>
                <a:lnTo>
                  <a:pt x="45949" y="24986"/>
                </a:lnTo>
                <a:close/>
                <a:moveTo>
                  <a:pt x="11721" y="28885"/>
                </a:moveTo>
                <a:lnTo>
                  <a:pt x="11721" y="28885"/>
                </a:lnTo>
                <a:cubicBezTo>
                  <a:pt x="11814" y="29072"/>
                  <a:pt x="11908" y="29259"/>
                  <a:pt x="12024" y="29422"/>
                </a:cubicBezTo>
                <a:lnTo>
                  <a:pt x="12024" y="29445"/>
                </a:lnTo>
                <a:cubicBezTo>
                  <a:pt x="12048" y="29632"/>
                  <a:pt x="12094" y="29796"/>
                  <a:pt x="12164" y="29982"/>
                </a:cubicBezTo>
                <a:cubicBezTo>
                  <a:pt x="11978" y="29632"/>
                  <a:pt x="11838" y="29259"/>
                  <a:pt x="11721" y="28885"/>
                </a:cubicBezTo>
                <a:close/>
                <a:moveTo>
                  <a:pt x="12351" y="28908"/>
                </a:moveTo>
                <a:cubicBezTo>
                  <a:pt x="12468" y="29072"/>
                  <a:pt x="12585" y="29259"/>
                  <a:pt x="12725" y="29422"/>
                </a:cubicBezTo>
                <a:lnTo>
                  <a:pt x="12865" y="29609"/>
                </a:lnTo>
                <a:cubicBezTo>
                  <a:pt x="12912" y="29749"/>
                  <a:pt x="12982" y="29889"/>
                  <a:pt x="13052" y="30006"/>
                </a:cubicBezTo>
                <a:cubicBezTo>
                  <a:pt x="12842" y="29842"/>
                  <a:pt x="12655" y="29655"/>
                  <a:pt x="12491" y="29445"/>
                </a:cubicBezTo>
                <a:cubicBezTo>
                  <a:pt x="12421" y="29282"/>
                  <a:pt x="12375" y="29118"/>
                  <a:pt x="12351" y="28932"/>
                </a:cubicBezTo>
                <a:cubicBezTo>
                  <a:pt x="12328" y="28932"/>
                  <a:pt x="12328" y="28908"/>
                  <a:pt x="12351" y="28908"/>
                </a:cubicBezTo>
                <a:close/>
                <a:moveTo>
                  <a:pt x="25263" y="29702"/>
                </a:moveTo>
                <a:cubicBezTo>
                  <a:pt x="25333" y="29749"/>
                  <a:pt x="25403" y="29819"/>
                  <a:pt x="25496" y="29889"/>
                </a:cubicBezTo>
                <a:cubicBezTo>
                  <a:pt x="25496" y="29936"/>
                  <a:pt x="25473" y="29982"/>
                  <a:pt x="25450" y="30029"/>
                </a:cubicBezTo>
                <a:cubicBezTo>
                  <a:pt x="25356" y="29912"/>
                  <a:pt x="25309" y="29842"/>
                  <a:pt x="25263" y="29726"/>
                </a:cubicBezTo>
                <a:lnTo>
                  <a:pt x="25263" y="29702"/>
                </a:lnTo>
                <a:close/>
                <a:moveTo>
                  <a:pt x="32454" y="29936"/>
                </a:moveTo>
                <a:lnTo>
                  <a:pt x="32594" y="30029"/>
                </a:lnTo>
                <a:cubicBezTo>
                  <a:pt x="32407" y="30076"/>
                  <a:pt x="32221" y="30076"/>
                  <a:pt x="32010" y="30099"/>
                </a:cubicBezTo>
                <a:cubicBezTo>
                  <a:pt x="32010" y="30076"/>
                  <a:pt x="32010" y="30029"/>
                  <a:pt x="32034" y="29982"/>
                </a:cubicBezTo>
                <a:cubicBezTo>
                  <a:pt x="32150" y="29959"/>
                  <a:pt x="32291" y="29936"/>
                  <a:pt x="32431" y="29936"/>
                </a:cubicBezTo>
                <a:close/>
                <a:moveTo>
                  <a:pt x="19309" y="29866"/>
                </a:moveTo>
                <a:cubicBezTo>
                  <a:pt x="19262" y="29959"/>
                  <a:pt x="19216" y="30029"/>
                  <a:pt x="19169" y="30122"/>
                </a:cubicBezTo>
                <a:lnTo>
                  <a:pt x="19169" y="29936"/>
                </a:lnTo>
                <a:lnTo>
                  <a:pt x="19309" y="29866"/>
                </a:lnTo>
                <a:close/>
                <a:moveTo>
                  <a:pt x="17488" y="29445"/>
                </a:moveTo>
                <a:lnTo>
                  <a:pt x="17488" y="29445"/>
                </a:lnTo>
                <a:cubicBezTo>
                  <a:pt x="17418" y="29749"/>
                  <a:pt x="17208" y="30029"/>
                  <a:pt x="16951" y="30193"/>
                </a:cubicBezTo>
                <a:lnTo>
                  <a:pt x="16928" y="30193"/>
                </a:lnTo>
                <a:cubicBezTo>
                  <a:pt x="16822" y="30204"/>
                  <a:pt x="16717" y="30210"/>
                  <a:pt x="16612" y="30210"/>
                </a:cubicBezTo>
                <a:cubicBezTo>
                  <a:pt x="16507" y="30210"/>
                  <a:pt x="16402" y="30204"/>
                  <a:pt x="16297" y="30193"/>
                </a:cubicBezTo>
                <a:cubicBezTo>
                  <a:pt x="16344" y="30076"/>
                  <a:pt x="16367" y="29959"/>
                  <a:pt x="16390" y="29842"/>
                </a:cubicBezTo>
                <a:cubicBezTo>
                  <a:pt x="16554" y="29819"/>
                  <a:pt x="16717" y="29796"/>
                  <a:pt x="16881" y="29749"/>
                </a:cubicBezTo>
                <a:cubicBezTo>
                  <a:pt x="17114" y="29679"/>
                  <a:pt x="17301" y="29585"/>
                  <a:pt x="17488" y="29445"/>
                </a:cubicBezTo>
                <a:close/>
                <a:moveTo>
                  <a:pt x="23161" y="28231"/>
                </a:moveTo>
                <a:lnTo>
                  <a:pt x="23161" y="28231"/>
                </a:lnTo>
                <a:cubicBezTo>
                  <a:pt x="23278" y="28301"/>
                  <a:pt x="23395" y="28371"/>
                  <a:pt x="23512" y="28441"/>
                </a:cubicBezTo>
                <a:cubicBezTo>
                  <a:pt x="23512" y="28932"/>
                  <a:pt x="23652" y="29422"/>
                  <a:pt x="23932" y="29842"/>
                </a:cubicBezTo>
                <a:cubicBezTo>
                  <a:pt x="23909" y="30029"/>
                  <a:pt x="23909" y="30216"/>
                  <a:pt x="23909" y="30379"/>
                </a:cubicBezTo>
                <a:cubicBezTo>
                  <a:pt x="23605" y="30239"/>
                  <a:pt x="23325" y="30099"/>
                  <a:pt x="23021" y="29936"/>
                </a:cubicBezTo>
                <a:cubicBezTo>
                  <a:pt x="23045" y="29819"/>
                  <a:pt x="23068" y="29726"/>
                  <a:pt x="23091" y="29609"/>
                </a:cubicBezTo>
                <a:cubicBezTo>
                  <a:pt x="23161" y="29165"/>
                  <a:pt x="23185" y="28698"/>
                  <a:pt x="23161" y="28231"/>
                </a:cubicBezTo>
                <a:close/>
                <a:moveTo>
                  <a:pt x="34252" y="30286"/>
                </a:moveTo>
                <a:lnTo>
                  <a:pt x="34532" y="30333"/>
                </a:lnTo>
                <a:cubicBezTo>
                  <a:pt x="34509" y="30356"/>
                  <a:pt x="34485" y="30379"/>
                  <a:pt x="34485" y="30379"/>
                </a:cubicBezTo>
                <a:lnTo>
                  <a:pt x="34182" y="30403"/>
                </a:lnTo>
                <a:lnTo>
                  <a:pt x="34182" y="30403"/>
                </a:lnTo>
                <a:lnTo>
                  <a:pt x="34252" y="30286"/>
                </a:lnTo>
                <a:close/>
                <a:moveTo>
                  <a:pt x="33785" y="30309"/>
                </a:moveTo>
                <a:lnTo>
                  <a:pt x="33715" y="30403"/>
                </a:lnTo>
                <a:lnTo>
                  <a:pt x="33388" y="30403"/>
                </a:lnTo>
                <a:cubicBezTo>
                  <a:pt x="33411" y="30379"/>
                  <a:pt x="33411" y="30356"/>
                  <a:pt x="33388" y="30356"/>
                </a:cubicBezTo>
                <a:cubicBezTo>
                  <a:pt x="33411" y="30333"/>
                  <a:pt x="33411" y="30309"/>
                  <a:pt x="33435" y="30309"/>
                </a:cubicBezTo>
                <a:close/>
                <a:moveTo>
                  <a:pt x="24469" y="29796"/>
                </a:moveTo>
                <a:cubicBezTo>
                  <a:pt x="24586" y="29912"/>
                  <a:pt x="24726" y="30029"/>
                  <a:pt x="24889" y="30122"/>
                </a:cubicBezTo>
                <a:cubicBezTo>
                  <a:pt x="24889" y="30239"/>
                  <a:pt x="24889" y="30379"/>
                  <a:pt x="24913" y="30496"/>
                </a:cubicBezTo>
                <a:cubicBezTo>
                  <a:pt x="24749" y="30379"/>
                  <a:pt x="24609" y="30239"/>
                  <a:pt x="24492" y="30099"/>
                </a:cubicBezTo>
                <a:cubicBezTo>
                  <a:pt x="24492" y="30076"/>
                  <a:pt x="24446" y="30029"/>
                  <a:pt x="24446" y="29982"/>
                </a:cubicBezTo>
                <a:lnTo>
                  <a:pt x="24469" y="29796"/>
                </a:lnTo>
                <a:close/>
                <a:moveTo>
                  <a:pt x="10974" y="29679"/>
                </a:moveTo>
                <a:lnTo>
                  <a:pt x="10974" y="29679"/>
                </a:lnTo>
                <a:cubicBezTo>
                  <a:pt x="11114" y="29959"/>
                  <a:pt x="11301" y="30239"/>
                  <a:pt x="11487" y="30519"/>
                </a:cubicBezTo>
                <a:lnTo>
                  <a:pt x="11464" y="30496"/>
                </a:lnTo>
                <a:cubicBezTo>
                  <a:pt x="11324" y="30356"/>
                  <a:pt x="11184" y="30193"/>
                  <a:pt x="11067" y="30052"/>
                </a:cubicBezTo>
                <a:cubicBezTo>
                  <a:pt x="11020" y="29912"/>
                  <a:pt x="10997" y="29796"/>
                  <a:pt x="10974" y="29679"/>
                </a:cubicBezTo>
                <a:close/>
                <a:moveTo>
                  <a:pt x="28415" y="30286"/>
                </a:moveTo>
                <a:lnTo>
                  <a:pt x="28672" y="30333"/>
                </a:lnTo>
                <a:cubicBezTo>
                  <a:pt x="28695" y="30403"/>
                  <a:pt x="28718" y="30449"/>
                  <a:pt x="28718" y="30519"/>
                </a:cubicBezTo>
                <a:cubicBezTo>
                  <a:pt x="28602" y="30449"/>
                  <a:pt x="28508" y="30356"/>
                  <a:pt x="28391" y="30286"/>
                </a:cubicBezTo>
                <a:close/>
                <a:moveTo>
                  <a:pt x="21434" y="29726"/>
                </a:moveTo>
                <a:lnTo>
                  <a:pt x="21480" y="29772"/>
                </a:lnTo>
                <a:cubicBezTo>
                  <a:pt x="21550" y="29959"/>
                  <a:pt x="21620" y="30169"/>
                  <a:pt x="21714" y="30356"/>
                </a:cubicBezTo>
                <a:cubicBezTo>
                  <a:pt x="21714" y="30379"/>
                  <a:pt x="21714" y="30379"/>
                  <a:pt x="21714" y="30379"/>
                </a:cubicBezTo>
                <a:cubicBezTo>
                  <a:pt x="21667" y="30473"/>
                  <a:pt x="21620" y="30543"/>
                  <a:pt x="21597" y="30636"/>
                </a:cubicBezTo>
                <a:cubicBezTo>
                  <a:pt x="21480" y="30496"/>
                  <a:pt x="21387" y="30356"/>
                  <a:pt x="21294" y="30216"/>
                </a:cubicBezTo>
                <a:cubicBezTo>
                  <a:pt x="21340" y="30052"/>
                  <a:pt x="21387" y="29889"/>
                  <a:pt x="21434" y="29726"/>
                </a:cubicBezTo>
                <a:close/>
                <a:moveTo>
                  <a:pt x="25846" y="30122"/>
                </a:moveTo>
                <a:cubicBezTo>
                  <a:pt x="26010" y="30239"/>
                  <a:pt x="26197" y="30356"/>
                  <a:pt x="26360" y="30449"/>
                </a:cubicBezTo>
                <a:cubicBezTo>
                  <a:pt x="26407" y="30496"/>
                  <a:pt x="26454" y="30566"/>
                  <a:pt x="26500" y="30613"/>
                </a:cubicBezTo>
                <a:cubicBezTo>
                  <a:pt x="26500" y="30613"/>
                  <a:pt x="26500" y="30636"/>
                  <a:pt x="26500" y="30636"/>
                </a:cubicBezTo>
                <a:cubicBezTo>
                  <a:pt x="26267" y="30519"/>
                  <a:pt x="26033" y="30403"/>
                  <a:pt x="25823" y="30263"/>
                </a:cubicBezTo>
                <a:lnTo>
                  <a:pt x="25823" y="30263"/>
                </a:lnTo>
                <a:cubicBezTo>
                  <a:pt x="25824" y="30218"/>
                  <a:pt x="25827" y="30162"/>
                  <a:pt x="25846" y="30122"/>
                </a:cubicBezTo>
                <a:close/>
                <a:moveTo>
                  <a:pt x="25286" y="30496"/>
                </a:moveTo>
                <a:lnTo>
                  <a:pt x="25356" y="30636"/>
                </a:lnTo>
                <a:lnTo>
                  <a:pt x="25356" y="30846"/>
                </a:lnTo>
                <a:lnTo>
                  <a:pt x="25333" y="30823"/>
                </a:lnTo>
                <a:cubicBezTo>
                  <a:pt x="25309" y="30706"/>
                  <a:pt x="25286" y="30613"/>
                  <a:pt x="25286" y="30496"/>
                </a:cubicBezTo>
                <a:close/>
                <a:moveTo>
                  <a:pt x="29092" y="30379"/>
                </a:moveTo>
                <a:cubicBezTo>
                  <a:pt x="29185" y="30566"/>
                  <a:pt x="29279" y="30730"/>
                  <a:pt x="29395" y="30893"/>
                </a:cubicBezTo>
                <a:cubicBezTo>
                  <a:pt x="29255" y="30823"/>
                  <a:pt x="29139" y="30753"/>
                  <a:pt x="28998" y="30683"/>
                </a:cubicBezTo>
                <a:cubicBezTo>
                  <a:pt x="28975" y="30589"/>
                  <a:pt x="28952" y="30473"/>
                  <a:pt x="28928" y="30379"/>
                </a:cubicBezTo>
                <a:close/>
                <a:moveTo>
                  <a:pt x="22928" y="30286"/>
                </a:moveTo>
                <a:lnTo>
                  <a:pt x="23488" y="30566"/>
                </a:lnTo>
                <a:cubicBezTo>
                  <a:pt x="23628" y="30636"/>
                  <a:pt x="23768" y="30706"/>
                  <a:pt x="23909" y="30776"/>
                </a:cubicBezTo>
                <a:lnTo>
                  <a:pt x="23909" y="30916"/>
                </a:lnTo>
                <a:cubicBezTo>
                  <a:pt x="23698" y="30823"/>
                  <a:pt x="23512" y="30706"/>
                  <a:pt x="23325" y="30613"/>
                </a:cubicBezTo>
                <a:cubicBezTo>
                  <a:pt x="23185" y="30543"/>
                  <a:pt x="23045" y="30449"/>
                  <a:pt x="22905" y="30356"/>
                </a:cubicBezTo>
                <a:cubicBezTo>
                  <a:pt x="22928" y="30333"/>
                  <a:pt x="22928" y="30309"/>
                  <a:pt x="22928" y="30286"/>
                </a:cubicBezTo>
                <a:close/>
                <a:moveTo>
                  <a:pt x="22368" y="30496"/>
                </a:moveTo>
                <a:lnTo>
                  <a:pt x="22531" y="30636"/>
                </a:lnTo>
                <a:cubicBezTo>
                  <a:pt x="22508" y="30753"/>
                  <a:pt x="22461" y="30870"/>
                  <a:pt x="22414" y="30963"/>
                </a:cubicBezTo>
                <a:lnTo>
                  <a:pt x="22368" y="30870"/>
                </a:lnTo>
                <a:lnTo>
                  <a:pt x="22368" y="30496"/>
                </a:lnTo>
                <a:close/>
                <a:moveTo>
                  <a:pt x="12818" y="28488"/>
                </a:moveTo>
                <a:lnTo>
                  <a:pt x="12888" y="28535"/>
                </a:lnTo>
                <a:cubicBezTo>
                  <a:pt x="13332" y="29259"/>
                  <a:pt x="13986" y="29819"/>
                  <a:pt x="14756" y="30169"/>
                </a:cubicBezTo>
                <a:cubicBezTo>
                  <a:pt x="14943" y="30309"/>
                  <a:pt x="15176" y="30403"/>
                  <a:pt x="15410" y="30426"/>
                </a:cubicBezTo>
                <a:cubicBezTo>
                  <a:pt x="15503" y="30449"/>
                  <a:pt x="15620" y="30473"/>
                  <a:pt x="15713" y="30496"/>
                </a:cubicBezTo>
                <a:lnTo>
                  <a:pt x="15783" y="30543"/>
                </a:lnTo>
                <a:cubicBezTo>
                  <a:pt x="15713" y="30730"/>
                  <a:pt x="15597" y="30893"/>
                  <a:pt x="15457" y="31033"/>
                </a:cubicBezTo>
                <a:cubicBezTo>
                  <a:pt x="15130" y="30986"/>
                  <a:pt x="14826" y="30893"/>
                  <a:pt x="14546" y="30730"/>
                </a:cubicBezTo>
                <a:lnTo>
                  <a:pt x="14546" y="30753"/>
                </a:lnTo>
                <a:cubicBezTo>
                  <a:pt x="14289" y="30543"/>
                  <a:pt x="14009" y="30333"/>
                  <a:pt x="13776" y="30122"/>
                </a:cubicBezTo>
                <a:cubicBezTo>
                  <a:pt x="13402" y="29679"/>
                  <a:pt x="13098" y="29212"/>
                  <a:pt x="12865" y="28698"/>
                </a:cubicBezTo>
                <a:cubicBezTo>
                  <a:pt x="12865" y="28628"/>
                  <a:pt x="12842" y="28558"/>
                  <a:pt x="12818" y="28488"/>
                </a:cubicBezTo>
                <a:close/>
                <a:moveTo>
                  <a:pt x="16974" y="30589"/>
                </a:moveTo>
                <a:lnTo>
                  <a:pt x="16974" y="30589"/>
                </a:lnTo>
                <a:cubicBezTo>
                  <a:pt x="16671" y="30870"/>
                  <a:pt x="16274" y="31010"/>
                  <a:pt x="15853" y="31033"/>
                </a:cubicBezTo>
                <a:lnTo>
                  <a:pt x="15900" y="30963"/>
                </a:lnTo>
                <a:cubicBezTo>
                  <a:pt x="15994" y="30846"/>
                  <a:pt x="16040" y="30753"/>
                  <a:pt x="16110" y="30636"/>
                </a:cubicBezTo>
                <a:cubicBezTo>
                  <a:pt x="16233" y="30667"/>
                  <a:pt x="16364" y="30684"/>
                  <a:pt x="16494" y="30684"/>
                </a:cubicBezTo>
                <a:cubicBezTo>
                  <a:pt x="16663" y="30684"/>
                  <a:pt x="16829" y="30655"/>
                  <a:pt x="16974" y="30589"/>
                </a:cubicBezTo>
                <a:close/>
                <a:moveTo>
                  <a:pt x="21195" y="30654"/>
                </a:moveTo>
                <a:lnTo>
                  <a:pt x="21195" y="30654"/>
                </a:lnTo>
                <a:cubicBezTo>
                  <a:pt x="21279" y="30741"/>
                  <a:pt x="21346" y="30827"/>
                  <a:pt x="21434" y="30893"/>
                </a:cubicBezTo>
                <a:lnTo>
                  <a:pt x="21317" y="31080"/>
                </a:lnTo>
                <a:cubicBezTo>
                  <a:pt x="21247" y="31010"/>
                  <a:pt x="21200" y="30916"/>
                  <a:pt x="21154" y="30823"/>
                </a:cubicBezTo>
                <a:cubicBezTo>
                  <a:pt x="21175" y="30780"/>
                  <a:pt x="21177" y="30718"/>
                  <a:pt x="21195" y="30654"/>
                </a:cubicBezTo>
                <a:close/>
                <a:moveTo>
                  <a:pt x="31894" y="30706"/>
                </a:moveTo>
                <a:cubicBezTo>
                  <a:pt x="31964" y="30776"/>
                  <a:pt x="32034" y="30823"/>
                  <a:pt x="32127" y="30893"/>
                </a:cubicBezTo>
                <a:cubicBezTo>
                  <a:pt x="32150" y="30905"/>
                  <a:pt x="32180" y="30910"/>
                  <a:pt x="32212" y="30910"/>
                </a:cubicBezTo>
                <a:cubicBezTo>
                  <a:pt x="32244" y="30910"/>
                  <a:pt x="32279" y="30905"/>
                  <a:pt x="32314" y="30893"/>
                </a:cubicBezTo>
                <a:lnTo>
                  <a:pt x="32501" y="30730"/>
                </a:lnTo>
                <a:lnTo>
                  <a:pt x="32594" y="30730"/>
                </a:lnTo>
                <a:cubicBezTo>
                  <a:pt x="32501" y="30823"/>
                  <a:pt x="32407" y="30940"/>
                  <a:pt x="32291" y="31033"/>
                </a:cubicBezTo>
                <a:cubicBezTo>
                  <a:pt x="32150" y="31056"/>
                  <a:pt x="32010" y="31080"/>
                  <a:pt x="31847" y="31103"/>
                </a:cubicBezTo>
                <a:cubicBezTo>
                  <a:pt x="31870" y="30963"/>
                  <a:pt x="31894" y="30846"/>
                  <a:pt x="31894" y="30706"/>
                </a:cubicBezTo>
                <a:close/>
                <a:moveTo>
                  <a:pt x="29886" y="30426"/>
                </a:moveTo>
                <a:cubicBezTo>
                  <a:pt x="30049" y="30683"/>
                  <a:pt x="30259" y="30940"/>
                  <a:pt x="30516" y="31126"/>
                </a:cubicBezTo>
                <a:cubicBezTo>
                  <a:pt x="30353" y="31103"/>
                  <a:pt x="30166" y="31103"/>
                  <a:pt x="29979" y="31080"/>
                </a:cubicBezTo>
                <a:cubicBezTo>
                  <a:pt x="29769" y="30893"/>
                  <a:pt x="29606" y="30683"/>
                  <a:pt x="29489" y="30426"/>
                </a:cubicBezTo>
                <a:close/>
                <a:moveTo>
                  <a:pt x="30516" y="30356"/>
                </a:moveTo>
                <a:cubicBezTo>
                  <a:pt x="30656" y="30379"/>
                  <a:pt x="30796" y="30379"/>
                  <a:pt x="30936" y="30403"/>
                </a:cubicBezTo>
                <a:cubicBezTo>
                  <a:pt x="31146" y="30473"/>
                  <a:pt x="31357" y="30519"/>
                  <a:pt x="31567" y="30566"/>
                </a:cubicBezTo>
                <a:cubicBezTo>
                  <a:pt x="31543" y="30753"/>
                  <a:pt x="31520" y="30940"/>
                  <a:pt x="31497" y="31126"/>
                </a:cubicBezTo>
                <a:lnTo>
                  <a:pt x="31193" y="31150"/>
                </a:lnTo>
                <a:cubicBezTo>
                  <a:pt x="30843" y="30986"/>
                  <a:pt x="30516" y="30706"/>
                  <a:pt x="30306" y="30379"/>
                </a:cubicBezTo>
                <a:lnTo>
                  <a:pt x="30516" y="30356"/>
                </a:lnTo>
                <a:close/>
                <a:moveTo>
                  <a:pt x="8942" y="28792"/>
                </a:moveTo>
                <a:cubicBezTo>
                  <a:pt x="9013" y="29095"/>
                  <a:pt x="9106" y="29375"/>
                  <a:pt x="9199" y="29655"/>
                </a:cubicBezTo>
                <a:cubicBezTo>
                  <a:pt x="9409" y="30169"/>
                  <a:pt x="9643" y="30659"/>
                  <a:pt x="9946" y="31126"/>
                </a:cubicBezTo>
                <a:cubicBezTo>
                  <a:pt x="9946" y="31150"/>
                  <a:pt x="9946" y="31150"/>
                  <a:pt x="9946" y="31173"/>
                </a:cubicBezTo>
                <a:cubicBezTo>
                  <a:pt x="9550" y="30636"/>
                  <a:pt x="9223" y="30099"/>
                  <a:pt x="8942" y="29515"/>
                </a:cubicBezTo>
                <a:cubicBezTo>
                  <a:pt x="8919" y="29282"/>
                  <a:pt x="8919" y="29025"/>
                  <a:pt x="8942" y="28792"/>
                </a:cubicBezTo>
                <a:close/>
                <a:moveTo>
                  <a:pt x="24469" y="31010"/>
                </a:moveTo>
                <a:lnTo>
                  <a:pt x="24516" y="31033"/>
                </a:lnTo>
                <a:cubicBezTo>
                  <a:pt x="24562" y="31080"/>
                  <a:pt x="24586" y="31150"/>
                  <a:pt x="24609" y="31196"/>
                </a:cubicBezTo>
                <a:lnTo>
                  <a:pt x="24469" y="31150"/>
                </a:lnTo>
                <a:lnTo>
                  <a:pt x="24469" y="31010"/>
                </a:lnTo>
                <a:close/>
                <a:moveTo>
                  <a:pt x="25987" y="30753"/>
                </a:moveTo>
                <a:lnTo>
                  <a:pt x="25987" y="30753"/>
                </a:lnTo>
                <a:cubicBezTo>
                  <a:pt x="26150" y="30846"/>
                  <a:pt x="26337" y="30916"/>
                  <a:pt x="26500" y="30986"/>
                </a:cubicBezTo>
                <a:lnTo>
                  <a:pt x="26430" y="31196"/>
                </a:lnTo>
                <a:cubicBezTo>
                  <a:pt x="26267" y="31056"/>
                  <a:pt x="26127" y="30916"/>
                  <a:pt x="25987" y="30753"/>
                </a:cubicBezTo>
                <a:close/>
                <a:moveTo>
                  <a:pt x="11137" y="27881"/>
                </a:moveTo>
                <a:cubicBezTo>
                  <a:pt x="11254" y="29165"/>
                  <a:pt x="11768" y="30379"/>
                  <a:pt x="12655" y="31337"/>
                </a:cubicBezTo>
                <a:cubicBezTo>
                  <a:pt x="11861" y="30613"/>
                  <a:pt x="11254" y="29679"/>
                  <a:pt x="10904" y="28675"/>
                </a:cubicBezTo>
                <a:cubicBezTo>
                  <a:pt x="10927" y="28511"/>
                  <a:pt x="10950" y="28325"/>
                  <a:pt x="10950" y="28161"/>
                </a:cubicBezTo>
                <a:cubicBezTo>
                  <a:pt x="10997" y="28068"/>
                  <a:pt x="11067" y="27974"/>
                  <a:pt x="11137" y="27881"/>
                </a:cubicBezTo>
                <a:close/>
                <a:moveTo>
                  <a:pt x="21691" y="31220"/>
                </a:moveTo>
                <a:cubicBezTo>
                  <a:pt x="21691" y="31360"/>
                  <a:pt x="21714" y="31523"/>
                  <a:pt x="21761" y="31663"/>
                </a:cubicBezTo>
                <a:cubicBezTo>
                  <a:pt x="21691" y="31593"/>
                  <a:pt x="21620" y="31500"/>
                  <a:pt x="21550" y="31430"/>
                </a:cubicBezTo>
                <a:cubicBezTo>
                  <a:pt x="21597" y="31360"/>
                  <a:pt x="21644" y="31290"/>
                  <a:pt x="21691" y="31220"/>
                </a:cubicBezTo>
                <a:close/>
                <a:moveTo>
                  <a:pt x="18632" y="30193"/>
                </a:moveTo>
                <a:lnTo>
                  <a:pt x="18632" y="30193"/>
                </a:lnTo>
                <a:cubicBezTo>
                  <a:pt x="18585" y="30519"/>
                  <a:pt x="18468" y="30823"/>
                  <a:pt x="18352" y="31103"/>
                </a:cubicBezTo>
                <a:lnTo>
                  <a:pt x="18305" y="31150"/>
                </a:lnTo>
                <a:cubicBezTo>
                  <a:pt x="17955" y="31407"/>
                  <a:pt x="17558" y="31593"/>
                  <a:pt x="17138" y="31710"/>
                </a:cubicBezTo>
                <a:cubicBezTo>
                  <a:pt x="17208" y="31663"/>
                  <a:pt x="17254" y="31617"/>
                  <a:pt x="17324" y="31570"/>
                </a:cubicBezTo>
                <a:cubicBezTo>
                  <a:pt x="17791" y="31196"/>
                  <a:pt x="18165" y="30753"/>
                  <a:pt x="18492" y="30263"/>
                </a:cubicBezTo>
                <a:lnTo>
                  <a:pt x="18632" y="30193"/>
                </a:lnTo>
                <a:close/>
                <a:moveTo>
                  <a:pt x="24516" y="31407"/>
                </a:moveTo>
                <a:lnTo>
                  <a:pt x="24843" y="31500"/>
                </a:lnTo>
                <a:cubicBezTo>
                  <a:pt x="24889" y="31593"/>
                  <a:pt x="24959" y="31663"/>
                  <a:pt x="25029" y="31757"/>
                </a:cubicBezTo>
                <a:cubicBezTo>
                  <a:pt x="24866" y="31663"/>
                  <a:pt x="24702" y="31593"/>
                  <a:pt x="24539" y="31500"/>
                </a:cubicBezTo>
                <a:cubicBezTo>
                  <a:pt x="24539" y="31477"/>
                  <a:pt x="24539" y="31430"/>
                  <a:pt x="24516" y="31407"/>
                </a:cubicBezTo>
                <a:close/>
                <a:moveTo>
                  <a:pt x="17955" y="30449"/>
                </a:moveTo>
                <a:cubicBezTo>
                  <a:pt x="17535" y="31010"/>
                  <a:pt x="16974" y="31453"/>
                  <a:pt x="16344" y="31757"/>
                </a:cubicBezTo>
                <a:lnTo>
                  <a:pt x="16344" y="31780"/>
                </a:lnTo>
                <a:cubicBezTo>
                  <a:pt x="16157" y="31687"/>
                  <a:pt x="15970" y="31593"/>
                  <a:pt x="15783" y="31500"/>
                </a:cubicBezTo>
                <a:cubicBezTo>
                  <a:pt x="15994" y="31500"/>
                  <a:pt x="16180" y="31453"/>
                  <a:pt x="16367" y="31430"/>
                </a:cubicBezTo>
                <a:cubicBezTo>
                  <a:pt x="16974" y="31267"/>
                  <a:pt x="17535" y="30940"/>
                  <a:pt x="17931" y="30449"/>
                </a:cubicBezTo>
                <a:close/>
                <a:moveTo>
                  <a:pt x="28181" y="31523"/>
                </a:moveTo>
                <a:lnTo>
                  <a:pt x="28695" y="31640"/>
                </a:lnTo>
                <a:cubicBezTo>
                  <a:pt x="28695" y="31687"/>
                  <a:pt x="28672" y="31733"/>
                  <a:pt x="28648" y="31780"/>
                </a:cubicBezTo>
                <a:lnTo>
                  <a:pt x="28578" y="31780"/>
                </a:lnTo>
                <a:cubicBezTo>
                  <a:pt x="28438" y="31710"/>
                  <a:pt x="28321" y="31617"/>
                  <a:pt x="28181" y="31523"/>
                </a:cubicBezTo>
                <a:close/>
                <a:moveTo>
                  <a:pt x="15316" y="31570"/>
                </a:moveTo>
                <a:cubicBezTo>
                  <a:pt x="15480" y="31663"/>
                  <a:pt x="15643" y="31757"/>
                  <a:pt x="15830" y="31850"/>
                </a:cubicBezTo>
                <a:lnTo>
                  <a:pt x="15620" y="31827"/>
                </a:lnTo>
                <a:cubicBezTo>
                  <a:pt x="15503" y="31757"/>
                  <a:pt x="15387" y="31663"/>
                  <a:pt x="15293" y="31593"/>
                </a:cubicBezTo>
                <a:lnTo>
                  <a:pt x="15316" y="31570"/>
                </a:lnTo>
                <a:close/>
                <a:moveTo>
                  <a:pt x="28998" y="31710"/>
                </a:moveTo>
                <a:cubicBezTo>
                  <a:pt x="29349" y="31780"/>
                  <a:pt x="29676" y="31827"/>
                  <a:pt x="29979" y="31874"/>
                </a:cubicBezTo>
                <a:lnTo>
                  <a:pt x="30166" y="31897"/>
                </a:lnTo>
                <a:cubicBezTo>
                  <a:pt x="29746" y="31874"/>
                  <a:pt x="29349" y="31850"/>
                  <a:pt x="28952" y="31804"/>
                </a:cubicBezTo>
                <a:cubicBezTo>
                  <a:pt x="28975" y="31780"/>
                  <a:pt x="28998" y="31733"/>
                  <a:pt x="28998" y="31710"/>
                </a:cubicBezTo>
                <a:close/>
                <a:moveTo>
                  <a:pt x="8989" y="30099"/>
                </a:moveTo>
                <a:lnTo>
                  <a:pt x="8989" y="30099"/>
                </a:lnTo>
                <a:cubicBezTo>
                  <a:pt x="9293" y="30613"/>
                  <a:pt x="9620" y="31103"/>
                  <a:pt x="9993" y="31593"/>
                </a:cubicBezTo>
                <a:cubicBezTo>
                  <a:pt x="9993" y="31710"/>
                  <a:pt x="10016" y="31850"/>
                  <a:pt x="10063" y="31990"/>
                </a:cubicBezTo>
                <a:cubicBezTo>
                  <a:pt x="9643" y="31547"/>
                  <a:pt x="9293" y="31033"/>
                  <a:pt x="9036" y="30496"/>
                </a:cubicBezTo>
                <a:cubicBezTo>
                  <a:pt x="9013" y="30356"/>
                  <a:pt x="8989" y="30239"/>
                  <a:pt x="8989" y="30099"/>
                </a:cubicBezTo>
                <a:close/>
                <a:moveTo>
                  <a:pt x="13192" y="31103"/>
                </a:moveTo>
                <a:lnTo>
                  <a:pt x="13192" y="31103"/>
                </a:lnTo>
                <a:cubicBezTo>
                  <a:pt x="13589" y="31500"/>
                  <a:pt x="14056" y="31780"/>
                  <a:pt x="14593" y="31967"/>
                </a:cubicBezTo>
                <a:lnTo>
                  <a:pt x="14593" y="31990"/>
                </a:lnTo>
                <a:cubicBezTo>
                  <a:pt x="14032" y="31850"/>
                  <a:pt x="13542" y="31547"/>
                  <a:pt x="13192" y="31103"/>
                </a:cubicBezTo>
                <a:close/>
                <a:moveTo>
                  <a:pt x="19613" y="30706"/>
                </a:moveTo>
                <a:lnTo>
                  <a:pt x="19613" y="30706"/>
                </a:lnTo>
                <a:cubicBezTo>
                  <a:pt x="19472" y="31103"/>
                  <a:pt x="19286" y="31500"/>
                  <a:pt x="19052" y="31850"/>
                </a:cubicBezTo>
                <a:cubicBezTo>
                  <a:pt x="18912" y="31897"/>
                  <a:pt x="18795" y="31944"/>
                  <a:pt x="18655" y="31990"/>
                </a:cubicBezTo>
                <a:cubicBezTo>
                  <a:pt x="18679" y="31920"/>
                  <a:pt x="18725" y="31850"/>
                  <a:pt x="18749" y="31780"/>
                </a:cubicBezTo>
                <a:cubicBezTo>
                  <a:pt x="18795" y="31710"/>
                  <a:pt x="18842" y="31710"/>
                  <a:pt x="18889" y="31663"/>
                </a:cubicBezTo>
                <a:cubicBezTo>
                  <a:pt x="19169" y="31383"/>
                  <a:pt x="19426" y="31056"/>
                  <a:pt x="19613" y="30706"/>
                </a:cubicBezTo>
                <a:close/>
                <a:moveTo>
                  <a:pt x="40182" y="29889"/>
                </a:moveTo>
                <a:lnTo>
                  <a:pt x="40182" y="29889"/>
                </a:lnTo>
                <a:cubicBezTo>
                  <a:pt x="39342" y="31033"/>
                  <a:pt x="37917" y="31710"/>
                  <a:pt x="36517" y="31990"/>
                </a:cubicBezTo>
                <a:cubicBezTo>
                  <a:pt x="36423" y="32014"/>
                  <a:pt x="36330" y="32014"/>
                  <a:pt x="36236" y="32037"/>
                </a:cubicBezTo>
                <a:cubicBezTo>
                  <a:pt x="37054" y="31453"/>
                  <a:pt x="37847" y="30846"/>
                  <a:pt x="38595" y="30169"/>
                </a:cubicBezTo>
                <a:cubicBezTo>
                  <a:pt x="38758" y="30076"/>
                  <a:pt x="38898" y="30006"/>
                  <a:pt x="39061" y="29912"/>
                </a:cubicBezTo>
                <a:cubicBezTo>
                  <a:pt x="39229" y="29933"/>
                  <a:pt x="39397" y="29945"/>
                  <a:pt x="39565" y="29945"/>
                </a:cubicBezTo>
                <a:cubicBezTo>
                  <a:pt x="39771" y="29945"/>
                  <a:pt x="39977" y="29928"/>
                  <a:pt x="40182" y="29889"/>
                </a:cubicBezTo>
                <a:close/>
                <a:moveTo>
                  <a:pt x="17651" y="31850"/>
                </a:moveTo>
                <a:lnTo>
                  <a:pt x="17651" y="31850"/>
                </a:lnTo>
                <a:cubicBezTo>
                  <a:pt x="17581" y="31920"/>
                  <a:pt x="17511" y="31990"/>
                  <a:pt x="17418" y="32060"/>
                </a:cubicBezTo>
                <a:cubicBezTo>
                  <a:pt x="17394" y="32060"/>
                  <a:pt x="17301" y="32060"/>
                  <a:pt x="17231" y="32037"/>
                </a:cubicBezTo>
                <a:lnTo>
                  <a:pt x="17208" y="32014"/>
                </a:lnTo>
                <a:cubicBezTo>
                  <a:pt x="17371" y="31967"/>
                  <a:pt x="17511" y="31920"/>
                  <a:pt x="17651" y="31850"/>
                </a:cubicBezTo>
                <a:close/>
                <a:moveTo>
                  <a:pt x="11347" y="30823"/>
                </a:moveTo>
                <a:lnTo>
                  <a:pt x="11347" y="30823"/>
                </a:lnTo>
                <a:cubicBezTo>
                  <a:pt x="11721" y="31173"/>
                  <a:pt x="12141" y="31500"/>
                  <a:pt x="12608" y="31780"/>
                </a:cubicBezTo>
                <a:lnTo>
                  <a:pt x="12655" y="31804"/>
                </a:lnTo>
                <a:cubicBezTo>
                  <a:pt x="12785" y="31891"/>
                  <a:pt x="12896" y="31998"/>
                  <a:pt x="13004" y="32088"/>
                </a:cubicBezTo>
                <a:lnTo>
                  <a:pt x="13004" y="32088"/>
                </a:lnTo>
                <a:cubicBezTo>
                  <a:pt x="12508" y="31883"/>
                  <a:pt x="12033" y="31654"/>
                  <a:pt x="11581" y="31360"/>
                </a:cubicBezTo>
                <a:cubicBezTo>
                  <a:pt x="11487" y="31196"/>
                  <a:pt x="11417" y="31010"/>
                  <a:pt x="11347" y="30823"/>
                </a:cubicBezTo>
                <a:close/>
                <a:moveTo>
                  <a:pt x="22788" y="30800"/>
                </a:moveTo>
                <a:cubicBezTo>
                  <a:pt x="23161" y="31056"/>
                  <a:pt x="23582" y="31313"/>
                  <a:pt x="23979" y="31547"/>
                </a:cubicBezTo>
                <a:cubicBezTo>
                  <a:pt x="24025" y="31733"/>
                  <a:pt x="24049" y="31920"/>
                  <a:pt x="24095" y="32107"/>
                </a:cubicBezTo>
                <a:cubicBezTo>
                  <a:pt x="23698" y="31967"/>
                  <a:pt x="23302" y="31804"/>
                  <a:pt x="22951" y="31617"/>
                </a:cubicBezTo>
                <a:cubicBezTo>
                  <a:pt x="22835" y="31500"/>
                  <a:pt x="22718" y="31360"/>
                  <a:pt x="22624" y="31220"/>
                </a:cubicBezTo>
                <a:cubicBezTo>
                  <a:pt x="22671" y="31103"/>
                  <a:pt x="22718" y="30963"/>
                  <a:pt x="22765" y="30823"/>
                </a:cubicBezTo>
                <a:lnTo>
                  <a:pt x="22788" y="30800"/>
                </a:lnTo>
                <a:close/>
                <a:moveTo>
                  <a:pt x="37007" y="31010"/>
                </a:moveTo>
                <a:lnTo>
                  <a:pt x="37007" y="31010"/>
                </a:lnTo>
                <a:cubicBezTo>
                  <a:pt x="36563" y="31337"/>
                  <a:pt x="36120" y="31687"/>
                  <a:pt x="35653" y="31990"/>
                </a:cubicBezTo>
                <a:lnTo>
                  <a:pt x="35419" y="32154"/>
                </a:lnTo>
                <a:cubicBezTo>
                  <a:pt x="35172" y="32170"/>
                  <a:pt x="34924" y="32187"/>
                  <a:pt x="34676" y="32187"/>
                </a:cubicBezTo>
                <a:cubicBezTo>
                  <a:pt x="34574" y="32187"/>
                  <a:pt x="34471" y="32184"/>
                  <a:pt x="34369" y="32177"/>
                </a:cubicBezTo>
                <a:cubicBezTo>
                  <a:pt x="34555" y="32084"/>
                  <a:pt x="34765" y="31990"/>
                  <a:pt x="34976" y="31874"/>
                </a:cubicBezTo>
                <a:cubicBezTo>
                  <a:pt x="35676" y="31640"/>
                  <a:pt x="36353" y="31360"/>
                  <a:pt x="37007" y="31010"/>
                </a:cubicBezTo>
                <a:close/>
                <a:moveTo>
                  <a:pt x="25917" y="31804"/>
                </a:moveTo>
                <a:cubicBezTo>
                  <a:pt x="26033" y="31827"/>
                  <a:pt x="26150" y="31850"/>
                  <a:pt x="26267" y="31874"/>
                </a:cubicBezTo>
                <a:cubicBezTo>
                  <a:pt x="26243" y="31990"/>
                  <a:pt x="26220" y="32130"/>
                  <a:pt x="26220" y="32270"/>
                </a:cubicBezTo>
                <a:lnTo>
                  <a:pt x="26080" y="32200"/>
                </a:lnTo>
                <a:cubicBezTo>
                  <a:pt x="26010" y="32084"/>
                  <a:pt x="25963" y="31944"/>
                  <a:pt x="25917" y="31804"/>
                </a:cubicBezTo>
                <a:close/>
                <a:moveTo>
                  <a:pt x="43824" y="28535"/>
                </a:moveTo>
                <a:lnTo>
                  <a:pt x="43824" y="28535"/>
                </a:lnTo>
                <a:cubicBezTo>
                  <a:pt x="43124" y="29399"/>
                  <a:pt x="42354" y="30216"/>
                  <a:pt x="41490" y="30940"/>
                </a:cubicBezTo>
                <a:cubicBezTo>
                  <a:pt x="40743" y="31430"/>
                  <a:pt x="39972" y="31874"/>
                  <a:pt x="39155" y="32270"/>
                </a:cubicBezTo>
                <a:cubicBezTo>
                  <a:pt x="40602" y="31243"/>
                  <a:pt x="41957" y="30146"/>
                  <a:pt x="43241" y="28955"/>
                </a:cubicBezTo>
                <a:cubicBezTo>
                  <a:pt x="43451" y="28815"/>
                  <a:pt x="43638" y="28675"/>
                  <a:pt x="43824" y="28535"/>
                </a:cubicBezTo>
                <a:close/>
                <a:moveTo>
                  <a:pt x="16577" y="32177"/>
                </a:moveTo>
                <a:cubicBezTo>
                  <a:pt x="16671" y="32200"/>
                  <a:pt x="16787" y="32247"/>
                  <a:pt x="16881" y="32270"/>
                </a:cubicBezTo>
                <a:cubicBezTo>
                  <a:pt x="16717" y="32294"/>
                  <a:pt x="16577" y="32317"/>
                  <a:pt x="16437" y="32341"/>
                </a:cubicBezTo>
                <a:cubicBezTo>
                  <a:pt x="16354" y="32320"/>
                  <a:pt x="16307" y="32280"/>
                  <a:pt x="16215" y="32222"/>
                </a:cubicBezTo>
                <a:lnTo>
                  <a:pt x="16215" y="32222"/>
                </a:lnTo>
                <a:cubicBezTo>
                  <a:pt x="16329" y="32200"/>
                  <a:pt x="16464" y="32200"/>
                  <a:pt x="16577" y="32177"/>
                </a:cubicBezTo>
                <a:close/>
                <a:moveTo>
                  <a:pt x="26664" y="31920"/>
                </a:moveTo>
                <a:cubicBezTo>
                  <a:pt x="26804" y="32014"/>
                  <a:pt x="26967" y="32130"/>
                  <a:pt x="27131" y="32200"/>
                </a:cubicBezTo>
                <a:lnTo>
                  <a:pt x="27387" y="32341"/>
                </a:lnTo>
                <a:cubicBezTo>
                  <a:pt x="27387" y="32341"/>
                  <a:pt x="27387" y="32364"/>
                  <a:pt x="27387" y="32364"/>
                </a:cubicBezTo>
                <a:cubicBezTo>
                  <a:pt x="27387" y="32411"/>
                  <a:pt x="27411" y="32457"/>
                  <a:pt x="27434" y="32504"/>
                </a:cubicBezTo>
                <a:cubicBezTo>
                  <a:pt x="27131" y="32504"/>
                  <a:pt x="26850" y="32457"/>
                  <a:pt x="26594" y="32364"/>
                </a:cubicBezTo>
                <a:cubicBezTo>
                  <a:pt x="26594" y="32294"/>
                  <a:pt x="26594" y="32224"/>
                  <a:pt x="26617" y="32177"/>
                </a:cubicBezTo>
                <a:cubicBezTo>
                  <a:pt x="26617" y="32084"/>
                  <a:pt x="26640" y="31990"/>
                  <a:pt x="26664" y="31920"/>
                </a:cubicBezTo>
                <a:close/>
                <a:moveTo>
                  <a:pt x="24632" y="31920"/>
                </a:moveTo>
                <a:lnTo>
                  <a:pt x="24632" y="31920"/>
                </a:lnTo>
                <a:cubicBezTo>
                  <a:pt x="24889" y="32060"/>
                  <a:pt x="25193" y="32200"/>
                  <a:pt x="25473" y="32317"/>
                </a:cubicBezTo>
                <a:cubicBezTo>
                  <a:pt x="25520" y="32387"/>
                  <a:pt x="25566" y="32457"/>
                  <a:pt x="25613" y="32527"/>
                </a:cubicBezTo>
                <a:cubicBezTo>
                  <a:pt x="25309" y="32481"/>
                  <a:pt x="25053" y="32411"/>
                  <a:pt x="24749" y="32341"/>
                </a:cubicBezTo>
                <a:cubicBezTo>
                  <a:pt x="24702" y="32200"/>
                  <a:pt x="24656" y="32060"/>
                  <a:pt x="24632" y="31920"/>
                </a:cubicBezTo>
                <a:close/>
                <a:moveTo>
                  <a:pt x="21340" y="31663"/>
                </a:moveTo>
                <a:cubicBezTo>
                  <a:pt x="21480" y="31827"/>
                  <a:pt x="21620" y="31990"/>
                  <a:pt x="21761" y="32130"/>
                </a:cubicBezTo>
                <a:cubicBezTo>
                  <a:pt x="21644" y="32317"/>
                  <a:pt x="21504" y="32481"/>
                  <a:pt x="21364" y="32667"/>
                </a:cubicBezTo>
                <a:cubicBezTo>
                  <a:pt x="21270" y="32411"/>
                  <a:pt x="21200" y="32177"/>
                  <a:pt x="21177" y="31920"/>
                </a:cubicBezTo>
                <a:lnTo>
                  <a:pt x="21154" y="31920"/>
                </a:lnTo>
                <a:cubicBezTo>
                  <a:pt x="21224" y="31827"/>
                  <a:pt x="21294" y="31757"/>
                  <a:pt x="21340" y="31663"/>
                </a:cubicBezTo>
                <a:close/>
                <a:moveTo>
                  <a:pt x="19682" y="31899"/>
                </a:moveTo>
                <a:cubicBezTo>
                  <a:pt x="19677" y="31956"/>
                  <a:pt x="19656" y="31999"/>
                  <a:pt x="19636" y="32060"/>
                </a:cubicBezTo>
                <a:cubicBezTo>
                  <a:pt x="19496" y="32270"/>
                  <a:pt x="19332" y="32481"/>
                  <a:pt x="19146" y="32691"/>
                </a:cubicBezTo>
                <a:cubicBezTo>
                  <a:pt x="19355" y="32434"/>
                  <a:pt x="19518" y="32178"/>
                  <a:pt x="19682" y="31899"/>
                </a:cubicBezTo>
                <a:close/>
                <a:moveTo>
                  <a:pt x="23488" y="32200"/>
                </a:moveTo>
                <a:cubicBezTo>
                  <a:pt x="23698" y="32294"/>
                  <a:pt x="23932" y="32387"/>
                  <a:pt x="24165" y="32457"/>
                </a:cubicBezTo>
                <a:cubicBezTo>
                  <a:pt x="24212" y="32597"/>
                  <a:pt x="24235" y="32714"/>
                  <a:pt x="24282" y="32854"/>
                </a:cubicBezTo>
                <a:cubicBezTo>
                  <a:pt x="24002" y="32644"/>
                  <a:pt x="23722" y="32434"/>
                  <a:pt x="23488" y="32200"/>
                </a:cubicBezTo>
                <a:close/>
                <a:moveTo>
                  <a:pt x="28158" y="32714"/>
                </a:moveTo>
                <a:lnTo>
                  <a:pt x="28181" y="32737"/>
                </a:lnTo>
                <a:cubicBezTo>
                  <a:pt x="28275" y="32784"/>
                  <a:pt x="28391" y="32854"/>
                  <a:pt x="28532" y="32901"/>
                </a:cubicBezTo>
                <a:cubicBezTo>
                  <a:pt x="28345" y="32901"/>
                  <a:pt x="28158" y="32901"/>
                  <a:pt x="27994" y="32878"/>
                </a:cubicBezTo>
                <a:cubicBezTo>
                  <a:pt x="27971" y="32854"/>
                  <a:pt x="27948" y="32831"/>
                  <a:pt x="27948" y="32807"/>
                </a:cubicBezTo>
                <a:cubicBezTo>
                  <a:pt x="28018" y="32784"/>
                  <a:pt x="28088" y="32761"/>
                  <a:pt x="28158" y="32714"/>
                </a:cubicBezTo>
                <a:close/>
                <a:moveTo>
                  <a:pt x="40065" y="31196"/>
                </a:moveTo>
                <a:cubicBezTo>
                  <a:pt x="39178" y="31850"/>
                  <a:pt x="38291" y="32481"/>
                  <a:pt x="37380" y="33064"/>
                </a:cubicBezTo>
                <a:lnTo>
                  <a:pt x="37124" y="33158"/>
                </a:lnTo>
                <a:cubicBezTo>
                  <a:pt x="37427" y="32948"/>
                  <a:pt x="37684" y="32737"/>
                  <a:pt x="37964" y="32527"/>
                </a:cubicBezTo>
                <a:cubicBezTo>
                  <a:pt x="38688" y="32107"/>
                  <a:pt x="39388" y="31663"/>
                  <a:pt x="40065" y="31196"/>
                </a:cubicBezTo>
                <a:close/>
                <a:moveTo>
                  <a:pt x="36470" y="32411"/>
                </a:moveTo>
                <a:lnTo>
                  <a:pt x="36470" y="32411"/>
                </a:lnTo>
                <a:cubicBezTo>
                  <a:pt x="35793" y="32714"/>
                  <a:pt x="35116" y="32971"/>
                  <a:pt x="34415" y="33204"/>
                </a:cubicBezTo>
                <a:lnTo>
                  <a:pt x="34812" y="32971"/>
                </a:lnTo>
                <a:lnTo>
                  <a:pt x="34999" y="32854"/>
                </a:lnTo>
                <a:cubicBezTo>
                  <a:pt x="35139" y="32761"/>
                  <a:pt x="35302" y="32667"/>
                  <a:pt x="35443" y="32551"/>
                </a:cubicBezTo>
                <a:lnTo>
                  <a:pt x="35513" y="32527"/>
                </a:lnTo>
                <a:cubicBezTo>
                  <a:pt x="35839" y="32504"/>
                  <a:pt x="36143" y="32457"/>
                  <a:pt x="36470" y="32411"/>
                </a:cubicBezTo>
                <a:close/>
                <a:moveTo>
                  <a:pt x="29349" y="33181"/>
                </a:moveTo>
                <a:cubicBezTo>
                  <a:pt x="29465" y="33204"/>
                  <a:pt x="29559" y="33251"/>
                  <a:pt x="29699" y="33251"/>
                </a:cubicBezTo>
                <a:cubicBezTo>
                  <a:pt x="29425" y="33306"/>
                  <a:pt x="29152" y="33328"/>
                  <a:pt x="28883" y="33328"/>
                </a:cubicBezTo>
                <a:cubicBezTo>
                  <a:pt x="28693" y="33328"/>
                  <a:pt x="28505" y="33317"/>
                  <a:pt x="28321" y="33298"/>
                </a:cubicBezTo>
                <a:lnTo>
                  <a:pt x="28251" y="33228"/>
                </a:lnTo>
                <a:cubicBezTo>
                  <a:pt x="28602" y="33228"/>
                  <a:pt x="28952" y="33204"/>
                  <a:pt x="29325" y="33181"/>
                </a:cubicBezTo>
                <a:close/>
                <a:moveTo>
                  <a:pt x="11814" y="31827"/>
                </a:moveTo>
                <a:lnTo>
                  <a:pt x="11814" y="31827"/>
                </a:lnTo>
                <a:cubicBezTo>
                  <a:pt x="12445" y="32177"/>
                  <a:pt x="13122" y="32434"/>
                  <a:pt x="13799" y="32621"/>
                </a:cubicBezTo>
                <a:cubicBezTo>
                  <a:pt x="13962" y="32714"/>
                  <a:pt x="14126" y="32784"/>
                  <a:pt x="14289" y="32854"/>
                </a:cubicBezTo>
                <a:cubicBezTo>
                  <a:pt x="14639" y="33018"/>
                  <a:pt x="15013" y="33111"/>
                  <a:pt x="15410" y="33181"/>
                </a:cubicBezTo>
                <a:lnTo>
                  <a:pt x="15457" y="33181"/>
                </a:lnTo>
                <a:lnTo>
                  <a:pt x="15363" y="33204"/>
                </a:lnTo>
                <a:cubicBezTo>
                  <a:pt x="15060" y="33298"/>
                  <a:pt x="14756" y="33368"/>
                  <a:pt x="14453" y="33391"/>
                </a:cubicBezTo>
                <a:cubicBezTo>
                  <a:pt x="14313" y="33368"/>
                  <a:pt x="14172" y="33345"/>
                  <a:pt x="14032" y="33321"/>
                </a:cubicBezTo>
                <a:cubicBezTo>
                  <a:pt x="13542" y="33204"/>
                  <a:pt x="13052" y="33041"/>
                  <a:pt x="12608" y="32854"/>
                </a:cubicBezTo>
                <a:lnTo>
                  <a:pt x="12585" y="32831"/>
                </a:lnTo>
                <a:cubicBezTo>
                  <a:pt x="12328" y="32574"/>
                  <a:pt x="12118" y="32294"/>
                  <a:pt x="11931" y="32014"/>
                </a:cubicBezTo>
                <a:cubicBezTo>
                  <a:pt x="11884" y="31944"/>
                  <a:pt x="11861" y="31897"/>
                  <a:pt x="11814" y="31827"/>
                </a:cubicBezTo>
                <a:close/>
                <a:moveTo>
                  <a:pt x="9573" y="32014"/>
                </a:moveTo>
                <a:lnTo>
                  <a:pt x="9573" y="32014"/>
                </a:lnTo>
                <a:cubicBezTo>
                  <a:pt x="9783" y="32247"/>
                  <a:pt x="10016" y="32481"/>
                  <a:pt x="10250" y="32691"/>
                </a:cubicBezTo>
                <a:cubicBezTo>
                  <a:pt x="10320" y="32948"/>
                  <a:pt x="10413" y="33181"/>
                  <a:pt x="10530" y="33438"/>
                </a:cubicBezTo>
                <a:cubicBezTo>
                  <a:pt x="10460" y="33345"/>
                  <a:pt x="10390" y="33251"/>
                  <a:pt x="10320" y="33158"/>
                </a:cubicBezTo>
                <a:lnTo>
                  <a:pt x="10320" y="33181"/>
                </a:lnTo>
                <a:cubicBezTo>
                  <a:pt x="10110" y="32924"/>
                  <a:pt x="9923" y="32667"/>
                  <a:pt x="9760" y="32364"/>
                </a:cubicBezTo>
                <a:cubicBezTo>
                  <a:pt x="9713" y="32247"/>
                  <a:pt x="9643" y="32130"/>
                  <a:pt x="9573" y="32014"/>
                </a:cubicBezTo>
                <a:close/>
                <a:moveTo>
                  <a:pt x="22508" y="31733"/>
                </a:moveTo>
                <a:lnTo>
                  <a:pt x="22648" y="31804"/>
                </a:lnTo>
                <a:cubicBezTo>
                  <a:pt x="23161" y="32434"/>
                  <a:pt x="23792" y="32971"/>
                  <a:pt x="24492" y="33391"/>
                </a:cubicBezTo>
                <a:cubicBezTo>
                  <a:pt x="24492" y="33415"/>
                  <a:pt x="24492" y="33415"/>
                  <a:pt x="24516" y="33438"/>
                </a:cubicBezTo>
                <a:cubicBezTo>
                  <a:pt x="23909" y="33204"/>
                  <a:pt x="23325" y="32924"/>
                  <a:pt x="22788" y="32574"/>
                </a:cubicBezTo>
                <a:cubicBezTo>
                  <a:pt x="22671" y="32294"/>
                  <a:pt x="22578" y="32014"/>
                  <a:pt x="22508" y="31733"/>
                </a:cubicBezTo>
                <a:close/>
                <a:moveTo>
                  <a:pt x="16110" y="33298"/>
                </a:moveTo>
                <a:lnTo>
                  <a:pt x="16110" y="33321"/>
                </a:lnTo>
                <a:cubicBezTo>
                  <a:pt x="16250" y="33333"/>
                  <a:pt x="16396" y="33339"/>
                  <a:pt x="16542" y="33339"/>
                </a:cubicBezTo>
                <a:cubicBezTo>
                  <a:pt x="16688" y="33339"/>
                  <a:pt x="16834" y="33333"/>
                  <a:pt x="16974" y="33321"/>
                </a:cubicBezTo>
                <a:lnTo>
                  <a:pt x="16974" y="33321"/>
                </a:lnTo>
                <a:cubicBezTo>
                  <a:pt x="16531" y="33438"/>
                  <a:pt x="16064" y="33508"/>
                  <a:pt x="15573" y="33508"/>
                </a:cubicBezTo>
                <a:cubicBezTo>
                  <a:pt x="15760" y="33438"/>
                  <a:pt x="15924" y="33368"/>
                  <a:pt x="16110" y="33298"/>
                </a:cubicBezTo>
                <a:close/>
                <a:moveTo>
                  <a:pt x="31263" y="33274"/>
                </a:moveTo>
                <a:lnTo>
                  <a:pt x="31263" y="33274"/>
                </a:lnTo>
                <a:cubicBezTo>
                  <a:pt x="30936" y="33438"/>
                  <a:pt x="30586" y="33555"/>
                  <a:pt x="30236" y="33625"/>
                </a:cubicBezTo>
                <a:cubicBezTo>
                  <a:pt x="29991" y="33677"/>
                  <a:pt x="29759" y="33703"/>
                  <a:pt x="29520" y="33703"/>
                </a:cubicBezTo>
                <a:cubicBezTo>
                  <a:pt x="29441" y="33703"/>
                  <a:pt x="29360" y="33701"/>
                  <a:pt x="29279" y="33695"/>
                </a:cubicBezTo>
                <a:cubicBezTo>
                  <a:pt x="29419" y="33671"/>
                  <a:pt x="29535" y="33648"/>
                  <a:pt x="29676" y="33625"/>
                </a:cubicBezTo>
                <a:lnTo>
                  <a:pt x="29699" y="33625"/>
                </a:lnTo>
                <a:cubicBezTo>
                  <a:pt x="30072" y="33578"/>
                  <a:pt x="30469" y="33461"/>
                  <a:pt x="30820" y="33321"/>
                </a:cubicBezTo>
                <a:lnTo>
                  <a:pt x="30913" y="33321"/>
                </a:lnTo>
                <a:cubicBezTo>
                  <a:pt x="31030" y="33321"/>
                  <a:pt x="31146" y="33298"/>
                  <a:pt x="31263" y="33274"/>
                </a:cubicBezTo>
                <a:close/>
                <a:moveTo>
                  <a:pt x="20873" y="32224"/>
                </a:moveTo>
                <a:cubicBezTo>
                  <a:pt x="20943" y="32481"/>
                  <a:pt x="21013" y="32714"/>
                  <a:pt x="21130" y="32924"/>
                </a:cubicBezTo>
                <a:cubicBezTo>
                  <a:pt x="20827" y="33251"/>
                  <a:pt x="20476" y="33555"/>
                  <a:pt x="20103" y="33811"/>
                </a:cubicBezTo>
                <a:cubicBezTo>
                  <a:pt x="20173" y="33671"/>
                  <a:pt x="20220" y="33555"/>
                  <a:pt x="20290" y="33415"/>
                </a:cubicBezTo>
                <a:cubicBezTo>
                  <a:pt x="20430" y="33111"/>
                  <a:pt x="20570" y="32784"/>
                  <a:pt x="20663" y="32457"/>
                </a:cubicBezTo>
                <a:lnTo>
                  <a:pt x="20873" y="32224"/>
                </a:lnTo>
                <a:close/>
                <a:moveTo>
                  <a:pt x="24913" y="32714"/>
                </a:moveTo>
                <a:cubicBezTo>
                  <a:pt x="25239" y="32807"/>
                  <a:pt x="25566" y="32901"/>
                  <a:pt x="25917" y="32971"/>
                </a:cubicBezTo>
                <a:cubicBezTo>
                  <a:pt x="26010" y="33088"/>
                  <a:pt x="26103" y="33181"/>
                  <a:pt x="26197" y="33298"/>
                </a:cubicBezTo>
                <a:cubicBezTo>
                  <a:pt x="26197" y="33321"/>
                  <a:pt x="26197" y="33345"/>
                  <a:pt x="26197" y="33368"/>
                </a:cubicBezTo>
                <a:cubicBezTo>
                  <a:pt x="26220" y="33531"/>
                  <a:pt x="26243" y="33671"/>
                  <a:pt x="26290" y="33835"/>
                </a:cubicBezTo>
                <a:cubicBezTo>
                  <a:pt x="26012" y="33719"/>
                  <a:pt x="25712" y="33626"/>
                  <a:pt x="25433" y="33488"/>
                </a:cubicBezTo>
                <a:lnTo>
                  <a:pt x="25433" y="33488"/>
                </a:lnTo>
                <a:cubicBezTo>
                  <a:pt x="25230" y="33238"/>
                  <a:pt x="25049" y="32987"/>
                  <a:pt x="24913" y="32714"/>
                </a:cubicBezTo>
                <a:close/>
                <a:moveTo>
                  <a:pt x="11301" y="32667"/>
                </a:moveTo>
                <a:cubicBezTo>
                  <a:pt x="11627" y="32948"/>
                  <a:pt x="11978" y="33158"/>
                  <a:pt x="12375" y="33345"/>
                </a:cubicBezTo>
                <a:lnTo>
                  <a:pt x="12351" y="33345"/>
                </a:lnTo>
                <a:cubicBezTo>
                  <a:pt x="12538" y="33461"/>
                  <a:pt x="12725" y="33601"/>
                  <a:pt x="12935" y="33695"/>
                </a:cubicBezTo>
                <a:cubicBezTo>
                  <a:pt x="13005" y="33765"/>
                  <a:pt x="13098" y="33835"/>
                  <a:pt x="13168" y="33882"/>
                </a:cubicBezTo>
                <a:cubicBezTo>
                  <a:pt x="13052" y="33858"/>
                  <a:pt x="12935" y="33811"/>
                  <a:pt x="12818" y="33765"/>
                </a:cubicBezTo>
                <a:cubicBezTo>
                  <a:pt x="12701" y="33718"/>
                  <a:pt x="12538" y="33671"/>
                  <a:pt x="12398" y="33601"/>
                </a:cubicBezTo>
                <a:cubicBezTo>
                  <a:pt x="12141" y="33415"/>
                  <a:pt x="11908" y="33228"/>
                  <a:pt x="11674" y="33041"/>
                </a:cubicBezTo>
                <a:cubicBezTo>
                  <a:pt x="11581" y="32971"/>
                  <a:pt x="11487" y="32878"/>
                  <a:pt x="11394" y="32784"/>
                </a:cubicBezTo>
                <a:cubicBezTo>
                  <a:pt x="11347" y="32761"/>
                  <a:pt x="11324" y="32714"/>
                  <a:pt x="11301" y="32667"/>
                </a:cubicBezTo>
                <a:close/>
                <a:moveTo>
                  <a:pt x="14219" y="33718"/>
                </a:moveTo>
                <a:cubicBezTo>
                  <a:pt x="14664" y="33795"/>
                  <a:pt x="15109" y="33841"/>
                  <a:pt x="15554" y="33841"/>
                </a:cubicBezTo>
                <a:cubicBezTo>
                  <a:pt x="15646" y="33841"/>
                  <a:pt x="15738" y="33839"/>
                  <a:pt x="15830" y="33835"/>
                </a:cubicBezTo>
                <a:lnTo>
                  <a:pt x="15830" y="33835"/>
                </a:lnTo>
                <a:cubicBezTo>
                  <a:pt x="15584" y="33896"/>
                  <a:pt x="15324" y="33926"/>
                  <a:pt x="15065" y="33926"/>
                </a:cubicBezTo>
                <a:cubicBezTo>
                  <a:pt x="14834" y="33926"/>
                  <a:pt x="14603" y="33902"/>
                  <a:pt x="14383" y="33858"/>
                </a:cubicBezTo>
                <a:cubicBezTo>
                  <a:pt x="14219" y="33835"/>
                  <a:pt x="14056" y="33788"/>
                  <a:pt x="13892" y="33718"/>
                </a:cubicBezTo>
                <a:close/>
                <a:moveTo>
                  <a:pt x="33691" y="32527"/>
                </a:moveTo>
                <a:cubicBezTo>
                  <a:pt x="34065" y="32551"/>
                  <a:pt x="34415" y="32574"/>
                  <a:pt x="34789" y="32574"/>
                </a:cubicBezTo>
                <a:cubicBezTo>
                  <a:pt x="34042" y="33041"/>
                  <a:pt x="33271" y="33438"/>
                  <a:pt x="32454" y="33765"/>
                </a:cubicBezTo>
                <a:cubicBezTo>
                  <a:pt x="32104" y="33858"/>
                  <a:pt x="31754" y="33905"/>
                  <a:pt x="31403" y="33975"/>
                </a:cubicBezTo>
                <a:cubicBezTo>
                  <a:pt x="31870" y="33648"/>
                  <a:pt x="32337" y="33274"/>
                  <a:pt x="32758" y="32901"/>
                </a:cubicBezTo>
                <a:cubicBezTo>
                  <a:pt x="33084" y="32784"/>
                  <a:pt x="33388" y="32667"/>
                  <a:pt x="33691" y="32527"/>
                </a:cubicBezTo>
                <a:close/>
                <a:moveTo>
                  <a:pt x="18165" y="33134"/>
                </a:moveTo>
                <a:cubicBezTo>
                  <a:pt x="17721" y="33508"/>
                  <a:pt x="17208" y="33811"/>
                  <a:pt x="16647" y="33998"/>
                </a:cubicBezTo>
                <a:lnTo>
                  <a:pt x="16624" y="33975"/>
                </a:lnTo>
                <a:cubicBezTo>
                  <a:pt x="16928" y="33835"/>
                  <a:pt x="17208" y="33671"/>
                  <a:pt x="17465" y="33461"/>
                </a:cubicBezTo>
                <a:cubicBezTo>
                  <a:pt x="17675" y="33368"/>
                  <a:pt x="17885" y="33251"/>
                  <a:pt x="18072" y="33134"/>
                </a:cubicBezTo>
                <a:close/>
                <a:moveTo>
                  <a:pt x="23091" y="33111"/>
                </a:moveTo>
                <a:lnTo>
                  <a:pt x="23091" y="33111"/>
                </a:lnTo>
                <a:cubicBezTo>
                  <a:pt x="23628" y="33415"/>
                  <a:pt x="24165" y="33648"/>
                  <a:pt x="24726" y="33835"/>
                </a:cubicBezTo>
                <a:lnTo>
                  <a:pt x="24726" y="33858"/>
                </a:lnTo>
                <a:cubicBezTo>
                  <a:pt x="24772" y="33905"/>
                  <a:pt x="24796" y="33975"/>
                  <a:pt x="24843" y="34022"/>
                </a:cubicBezTo>
                <a:cubicBezTo>
                  <a:pt x="24235" y="33858"/>
                  <a:pt x="23675" y="33578"/>
                  <a:pt x="23161" y="33204"/>
                </a:cubicBezTo>
                <a:lnTo>
                  <a:pt x="23091" y="33111"/>
                </a:lnTo>
                <a:close/>
                <a:moveTo>
                  <a:pt x="26640" y="33671"/>
                </a:moveTo>
                <a:lnTo>
                  <a:pt x="26640" y="33671"/>
                </a:lnTo>
                <a:cubicBezTo>
                  <a:pt x="26827" y="33811"/>
                  <a:pt x="27014" y="33928"/>
                  <a:pt x="27201" y="34022"/>
                </a:cubicBezTo>
                <a:lnTo>
                  <a:pt x="27201" y="34045"/>
                </a:lnTo>
                <a:cubicBezTo>
                  <a:pt x="27037" y="33998"/>
                  <a:pt x="26874" y="33975"/>
                  <a:pt x="26734" y="33928"/>
                </a:cubicBezTo>
                <a:cubicBezTo>
                  <a:pt x="26687" y="33858"/>
                  <a:pt x="26664" y="33765"/>
                  <a:pt x="26640" y="33671"/>
                </a:cubicBezTo>
                <a:close/>
                <a:moveTo>
                  <a:pt x="39412" y="32504"/>
                </a:moveTo>
                <a:lnTo>
                  <a:pt x="39155" y="32667"/>
                </a:lnTo>
                <a:cubicBezTo>
                  <a:pt x="38268" y="33228"/>
                  <a:pt x="37310" y="33718"/>
                  <a:pt x="36330" y="34138"/>
                </a:cubicBezTo>
                <a:cubicBezTo>
                  <a:pt x="36820" y="33858"/>
                  <a:pt x="37287" y="33555"/>
                  <a:pt x="37707" y="33274"/>
                </a:cubicBezTo>
                <a:cubicBezTo>
                  <a:pt x="38291" y="33041"/>
                  <a:pt x="38851" y="32784"/>
                  <a:pt x="39412" y="32504"/>
                </a:cubicBezTo>
                <a:close/>
                <a:moveTo>
                  <a:pt x="35933" y="33134"/>
                </a:moveTo>
                <a:lnTo>
                  <a:pt x="35933" y="33134"/>
                </a:lnTo>
                <a:cubicBezTo>
                  <a:pt x="35372" y="33438"/>
                  <a:pt x="34742" y="33741"/>
                  <a:pt x="34088" y="34022"/>
                </a:cubicBezTo>
                <a:cubicBezTo>
                  <a:pt x="33761" y="34068"/>
                  <a:pt x="33435" y="34138"/>
                  <a:pt x="33108" y="34185"/>
                </a:cubicBezTo>
                <a:cubicBezTo>
                  <a:pt x="34088" y="33905"/>
                  <a:pt x="35022" y="33555"/>
                  <a:pt x="35933" y="33134"/>
                </a:cubicBezTo>
                <a:close/>
                <a:moveTo>
                  <a:pt x="26827" y="33204"/>
                </a:moveTo>
                <a:lnTo>
                  <a:pt x="26827" y="33204"/>
                </a:lnTo>
                <a:cubicBezTo>
                  <a:pt x="27247" y="33415"/>
                  <a:pt x="27668" y="33555"/>
                  <a:pt x="28111" y="33625"/>
                </a:cubicBezTo>
                <a:cubicBezTo>
                  <a:pt x="28511" y="33931"/>
                  <a:pt x="29033" y="34063"/>
                  <a:pt x="29576" y="34063"/>
                </a:cubicBezTo>
                <a:cubicBezTo>
                  <a:pt x="29985" y="34063"/>
                  <a:pt x="30405" y="33988"/>
                  <a:pt x="30796" y="33858"/>
                </a:cubicBezTo>
                <a:lnTo>
                  <a:pt x="30820" y="33858"/>
                </a:lnTo>
                <a:cubicBezTo>
                  <a:pt x="30703" y="33928"/>
                  <a:pt x="30609" y="33998"/>
                  <a:pt x="30516" y="34068"/>
                </a:cubicBezTo>
                <a:lnTo>
                  <a:pt x="30446" y="34115"/>
                </a:lnTo>
                <a:lnTo>
                  <a:pt x="30259" y="34138"/>
                </a:lnTo>
                <a:cubicBezTo>
                  <a:pt x="29900" y="34173"/>
                  <a:pt x="29541" y="34194"/>
                  <a:pt x="29182" y="34194"/>
                </a:cubicBezTo>
                <a:cubicBezTo>
                  <a:pt x="29051" y="34194"/>
                  <a:pt x="28920" y="34191"/>
                  <a:pt x="28788" y="34185"/>
                </a:cubicBezTo>
                <a:cubicBezTo>
                  <a:pt x="28648" y="34162"/>
                  <a:pt x="28508" y="34115"/>
                  <a:pt x="28368" y="34092"/>
                </a:cubicBezTo>
                <a:cubicBezTo>
                  <a:pt x="28065" y="33998"/>
                  <a:pt x="27784" y="33858"/>
                  <a:pt x="27504" y="33718"/>
                </a:cubicBezTo>
                <a:cubicBezTo>
                  <a:pt x="27271" y="33578"/>
                  <a:pt x="27037" y="33415"/>
                  <a:pt x="26827" y="33204"/>
                </a:cubicBezTo>
                <a:close/>
                <a:moveTo>
                  <a:pt x="25286" y="34022"/>
                </a:moveTo>
                <a:lnTo>
                  <a:pt x="25286" y="34022"/>
                </a:lnTo>
                <a:cubicBezTo>
                  <a:pt x="25380" y="34068"/>
                  <a:pt x="25496" y="34092"/>
                  <a:pt x="25590" y="34115"/>
                </a:cubicBezTo>
                <a:cubicBezTo>
                  <a:pt x="25636" y="34162"/>
                  <a:pt x="25706" y="34208"/>
                  <a:pt x="25753" y="34255"/>
                </a:cubicBezTo>
                <a:lnTo>
                  <a:pt x="25380" y="34185"/>
                </a:lnTo>
                <a:cubicBezTo>
                  <a:pt x="25333" y="34138"/>
                  <a:pt x="25309" y="34068"/>
                  <a:pt x="25286" y="34022"/>
                </a:cubicBezTo>
                <a:close/>
                <a:moveTo>
                  <a:pt x="10764" y="33111"/>
                </a:moveTo>
                <a:lnTo>
                  <a:pt x="10950" y="33228"/>
                </a:lnTo>
                <a:cubicBezTo>
                  <a:pt x="11067" y="33415"/>
                  <a:pt x="11207" y="33578"/>
                  <a:pt x="11347" y="33741"/>
                </a:cubicBezTo>
                <a:cubicBezTo>
                  <a:pt x="11441" y="33975"/>
                  <a:pt x="11581" y="34208"/>
                  <a:pt x="11721" y="34419"/>
                </a:cubicBezTo>
                <a:cubicBezTo>
                  <a:pt x="11627" y="34372"/>
                  <a:pt x="11534" y="34302"/>
                  <a:pt x="11417" y="34208"/>
                </a:cubicBezTo>
                <a:cubicBezTo>
                  <a:pt x="11161" y="33858"/>
                  <a:pt x="10950" y="33485"/>
                  <a:pt x="10764" y="33111"/>
                </a:cubicBezTo>
                <a:close/>
                <a:moveTo>
                  <a:pt x="19753" y="33368"/>
                </a:moveTo>
                <a:cubicBezTo>
                  <a:pt x="19613" y="33695"/>
                  <a:pt x="19426" y="34022"/>
                  <a:pt x="19216" y="34348"/>
                </a:cubicBezTo>
                <a:lnTo>
                  <a:pt x="19216" y="34325"/>
                </a:lnTo>
                <a:cubicBezTo>
                  <a:pt x="18982" y="34442"/>
                  <a:pt x="18725" y="34535"/>
                  <a:pt x="18468" y="34629"/>
                </a:cubicBezTo>
                <a:cubicBezTo>
                  <a:pt x="18959" y="34278"/>
                  <a:pt x="19402" y="33858"/>
                  <a:pt x="19753" y="33368"/>
                </a:cubicBezTo>
                <a:close/>
                <a:moveTo>
                  <a:pt x="34672" y="34208"/>
                </a:moveTo>
                <a:lnTo>
                  <a:pt x="34439" y="34325"/>
                </a:lnTo>
                <a:cubicBezTo>
                  <a:pt x="34158" y="34442"/>
                  <a:pt x="33855" y="34559"/>
                  <a:pt x="33551" y="34652"/>
                </a:cubicBezTo>
                <a:cubicBezTo>
                  <a:pt x="33925" y="34512"/>
                  <a:pt x="34298" y="34348"/>
                  <a:pt x="34672" y="34208"/>
                </a:cubicBezTo>
                <a:close/>
                <a:moveTo>
                  <a:pt x="17955" y="34465"/>
                </a:moveTo>
                <a:lnTo>
                  <a:pt x="17955" y="34465"/>
                </a:lnTo>
                <a:cubicBezTo>
                  <a:pt x="17721" y="34652"/>
                  <a:pt x="17441" y="34815"/>
                  <a:pt x="17161" y="34956"/>
                </a:cubicBezTo>
                <a:cubicBezTo>
                  <a:pt x="16972" y="34974"/>
                  <a:pt x="16781" y="34983"/>
                  <a:pt x="16590" y="34983"/>
                </a:cubicBezTo>
                <a:cubicBezTo>
                  <a:pt x="16050" y="34983"/>
                  <a:pt x="15507" y="34913"/>
                  <a:pt x="14990" y="34792"/>
                </a:cubicBezTo>
                <a:cubicBezTo>
                  <a:pt x="15200" y="34792"/>
                  <a:pt x="15433" y="34792"/>
                  <a:pt x="15667" y="34769"/>
                </a:cubicBezTo>
                <a:lnTo>
                  <a:pt x="15620" y="34745"/>
                </a:lnTo>
                <a:cubicBezTo>
                  <a:pt x="15877" y="34745"/>
                  <a:pt x="16134" y="34745"/>
                  <a:pt x="16390" y="34699"/>
                </a:cubicBezTo>
                <a:cubicBezTo>
                  <a:pt x="16531" y="34699"/>
                  <a:pt x="16671" y="34675"/>
                  <a:pt x="16811" y="34629"/>
                </a:cubicBezTo>
                <a:cubicBezTo>
                  <a:pt x="17184" y="34629"/>
                  <a:pt x="17581" y="34559"/>
                  <a:pt x="17955" y="34465"/>
                </a:cubicBezTo>
                <a:close/>
                <a:moveTo>
                  <a:pt x="27457" y="34769"/>
                </a:moveTo>
                <a:cubicBezTo>
                  <a:pt x="27621" y="34769"/>
                  <a:pt x="27784" y="34792"/>
                  <a:pt x="27948" y="34792"/>
                </a:cubicBezTo>
                <a:cubicBezTo>
                  <a:pt x="28228" y="34809"/>
                  <a:pt x="28509" y="34825"/>
                  <a:pt x="28790" y="34825"/>
                </a:cubicBezTo>
                <a:cubicBezTo>
                  <a:pt x="28906" y="34825"/>
                  <a:pt x="29022" y="34822"/>
                  <a:pt x="29139" y="34815"/>
                </a:cubicBezTo>
                <a:lnTo>
                  <a:pt x="29162" y="34815"/>
                </a:lnTo>
                <a:cubicBezTo>
                  <a:pt x="28869" y="34933"/>
                  <a:pt x="28542" y="34985"/>
                  <a:pt x="28225" y="34985"/>
                </a:cubicBezTo>
                <a:cubicBezTo>
                  <a:pt x="28163" y="34985"/>
                  <a:pt x="28102" y="34983"/>
                  <a:pt x="28041" y="34979"/>
                </a:cubicBezTo>
                <a:cubicBezTo>
                  <a:pt x="27878" y="34932"/>
                  <a:pt x="27738" y="34885"/>
                  <a:pt x="27598" y="34839"/>
                </a:cubicBezTo>
                <a:cubicBezTo>
                  <a:pt x="27551" y="34815"/>
                  <a:pt x="27504" y="34792"/>
                  <a:pt x="27457" y="34769"/>
                </a:cubicBezTo>
                <a:close/>
                <a:moveTo>
                  <a:pt x="23862" y="34022"/>
                </a:moveTo>
                <a:lnTo>
                  <a:pt x="23862" y="34022"/>
                </a:lnTo>
                <a:cubicBezTo>
                  <a:pt x="24259" y="34185"/>
                  <a:pt x="24679" y="34325"/>
                  <a:pt x="25099" y="34419"/>
                </a:cubicBezTo>
                <a:lnTo>
                  <a:pt x="25123" y="34442"/>
                </a:lnTo>
                <a:cubicBezTo>
                  <a:pt x="25263" y="34652"/>
                  <a:pt x="25426" y="34839"/>
                  <a:pt x="25613" y="35026"/>
                </a:cubicBezTo>
                <a:cubicBezTo>
                  <a:pt x="25239" y="34885"/>
                  <a:pt x="24866" y="34699"/>
                  <a:pt x="24516" y="34512"/>
                </a:cubicBezTo>
                <a:cubicBezTo>
                  <a:pt x="24282" y="34372"/>
                  <a:pt x="24072" y="34208"/>
                  <a:pt x="23862" y="34022"/>
                </a:cubicBezTo>
                <a:close/>
                <a:moveTo>
                  <a:pt x="12375" y="34675"/>
                </a:moveTo>
                <a:lnTo>
                  <a:pt x="12375" y="34675"/>
                </a:lnTo>
                <a:cubicBezTo>
                  <a:pt x="12608" y="34839"/>
                  <a:pt x="12842" y="34979"/>
                  <a:pt x="13098" y="35119"/>
                </a:cubicBezTo>
                <a:cubicBezTo>
                  <a:pt x="12912" y="35049"/>
                  <a:pt x="12725" y="34979"/>
                  <a:pt x="12538" y="34885"/>
                </a:cubicBezTo>
                <a:cubicBezTo>
                  <a:pt x="12468" y="34815"/>
                  <a:pt x="12421" y="34745"/>
                  <a:pt x="12375" y="34675"/>
                </a:cubicBezTo>
                <a:close/>
                <a:moveTo>
                  <a:pt x="32758" y="34559"/>
                </a:moveTo>
                <a:cubicBezTo>
                  <a:pt x="32010" y="34815"/>
                  <a:pt x="31240" y="35049"/>
                  <a:pt x="30469" y="35212"/>
                </a:cubicBezTo>
                <a:cubicBezTo>
                  <a:pt x="30353" y="35219"/>
                  <a:pt x="30235" y="35222"/>
                  <a:pt x="30115" y="35222"/>
                </a:cubicBezTo>
                <a:cubicBezTo>
                  <a:pt x="29826" y="35222"/>
                  <a:pt x="29529" y="35206"/>
                  <a:pt x="29232" y="35189"/>
                </a:cubicBezTo>
                <a:cubicBezTo>
                  <a:pt x="29349" y="35142"/>
                  <a:pt x="29465" y="35096"/>
                  <a:pt x="29559" y="35049"/>
                </a:cubicBezTo>
                <a:lnTo>
                  <a:pt x="29559" y="35072"/>
                </a:lnTo>
                <a:cubicBezTo>
                  <a:pt x="29769" y="34956"/>
                  <a:pt x="29979" y="34862"/>
                  <a:pt x="30189" y="34745"/>
                </a:cubicBezTo>
                <a:cubicBezTo>
                  <a:pt x="30306" y="34745"/>
                  <a:pt x="30446" y="34722"/>
                  <a:pt x="30563" y="34699"/>
                </a:cubicBezTo>
                <a:cubicBezTo>
                  <a:pt x="31287" y="34699"/>
                  <a:pt x="32034" y="34652"/>
                  <a:pt x="32758" y="34559"/>
                </a:cubicBezTo>
                <a:close/>
                <a:moveTo>
                  <a:pt x="11908" y="33788"/>
                </a:moveTo>
                <a:lnTo>
                  <a:pt x="12024" y="33835"/>
                </a:lnTo>
                <a:cubicBezTo>
                  <a:pt x="12538" y="34185"/>
                  <a:pt x="13098" y="34442"/>
                  <a:pt x="13705" y="34605"/>
                </a:cubicBezTo>
                <a:cubicBezTo>
                  <a:pt x="14476" y="34932"/>
                  <a:pt x="15316" y="35142"/>
                  <a:pt x="16157" y="35212"/>
                </a:cubicBezTo>
                <a:cubicBezTo>
                  <a:pt x="15915" y="35248"/>
                  <a:pt x="15673" y="35266"/>
                  <a:pt x="15433" y="35266"/>
                </a:cubicBezTo>
                <a:cubicBezTo>
                  <a:pt x="14114" y="35266"/>
                  <a:pt x="12836" y="34736"/>
                  <a:pt x="11908" y="33788"/>
                </a:cubicBezTo>
                <a:close/>
                <a:moveTo>
                  <a:pt x="25660" y="34535"/>
                </a:moveTo>
                <a:cubicBezTo>
                  <a:pt x="25870" y="34582"/>
                  <a:pt x="26080" y="34605"/>
                  <a:pt x="26290" y="34652"/>
                </a:cubicBezTo>
                <a:cubicBezTo>
                  <a:pt x="26874" y="35026"/>
                  <a:pt x="27551" y="35282"/>
                  <a:pt x="28228" y="35422"/>
                </a:cubicBezTo>
                <a:cubicBezTo>
                  <a:pt x="28151" y="35425"/>
                  <a:pt x="28073" y="35427"/>
                  <a:pt x="27996" y="35427"/>
                </a:cubicBezTo>
                <a:cubicBezTo>
                  <a:pt x="27461" y="35427"/>
                  <a:pt x="26913" y="35358"/>
                  <a:pt x="26383" y="35236"/>
                </a:cubicBezTo>
                <a:lnTo>
                  <a:pt x="26383" y="35212"/>
                </a:lnTo>
                <a:cubicBezTo>
                  <a:pt x="26103" y="35026"/>
                  <a:pt x="25870" y="34792"/>
                  <a:pt x="25660" y="34535"/>
                </a:cubicBezTo>
                <a:close/>
                <a:moveTo>
                  <a:pt x="21971" y="32317"/>
                </a:moveTo>
                <a:cubicBezTo>
                  <a:pt x="22087" y="32527"/>
                  <a:pt x="22204" y="32737"/>
                  <a:pt x="22368" y="32924"/>
                </a:cubicBezTo>
                <a:cubicBezTo>
                  <a:pt x="22508" y="33088"/>
                  <a:pt x="22671" y="33251"/>
                  <a:pt x="22858" y="33391"/>
                </a:cubicBezTo>
                <a:cubicBezTo>
                  <a:pt x="23138" y="33811"/>
                  <a:pt x="23512" y="34208"/>
                  <a:pt x="23955" y="34512"/>
                </a:cubicBezTo>
                <a:cubicBezTo>
                  <a:pt x="24609" y="34979"/>
                  <a:pt x="25333" y="35306"/>
                  <a:pt x="26103" y="35493"/>
                </a:cubicBezTo>
                <a:cubicBezTo>
                  <a:pt x="24189" y="35189"/>
                  <a:pt x="22274" y="34442"/>
                  <a:pt x="21504" y="32948"/>
                </a:cubicBezTo>
                <a:lnTo>
                  <a:pt x="21480" y="32924"/>
                </a:lnTo>
                <a:cubicBezTo>
                  <a:pt x="21667" y="32737"/>
                  <a:pt x="21831" y="32527"/>
                  <a:pt x="21971" y="32317"/>
                </a:cubicBezTo>
                <a:close/>
                <a:moveTo>
                  <a:pt x="36120" y="33811"/>
                </a:moveTo>
                <a:lnTo>
                  <a:pt x="35956" y="33928"/>
                </a:lnTo>
                <a:cubicBezTo>
                  <a:pt x="35256" y="34325"/>
                  <a:pt x="34532" y="34699"/>
                  <a:pt x="33785" y="35026"/>
                </a:cubicBezTo>
                <a:cubicBezTo>
                  <a:pt x="32431" y="35399"/>
                  <a:pt x="31053" y="35633"/>
                  <a:pt x="29652" y="35679"/>
                </a:cubicBezTo>
                <a:lnTo>
                  <a:pt x="29069" y="35679"/>
                </a:lnTo>
                <a:cubicBezTo>
                  <a:pt x="29372" y="35679"/>
                  <a:pt x="29629" y="35633"/>
                  <a:pt x="29909" y="35609"/>
                </a:cubicBezTo>
                <a:cubicBezTo>
                  <a:pt x="32080" y="35539"/>
                  <a:pt x="34205" y="34932"/>
                  <a:pt x="36096" y="33811"/>
                </a:cubicBezTo>
                <a:close/>
                <a:moveTo>
                  <a:pt x="31193" y="35913"/>
                </a:moveTo>
                <a:lnTo>
                  <a:pt x="31193" y="35913"/>
                </a:lnTo>
                <a:cubicBezTo>
                  <a:pt x="30608" y="36070"/>
                  <a:pt x="30014" y="36148"/>
                  <a:pt x="29417" y="36148"/>
                </a:cubicBezTo>
                <a:cubicBezTo>
                  <a:pt x="29037" y="36148"/>
                  <a:pt x="28656" y="36116"/>
                  <a:pt x="28275" y="36053"/>
                </a:cubicBezTo>
                <a:lnTo>
                  <a:pt x="28275" y="36053"/>
                </a:lnTo>
                <a:cubicBezTo>
                  <a:pt x="28438" y="36057"/>
                  <a:pt x="28602" y="36059"/>
                  <a:pt x="28765" y="36059"/>
                </a:cubicBezTo>
                <a:cubicBezTo>
                  <a:pt x="29582" y="36059"/>
                  <a:pt x="30395" y="36010"/>
                  <a:pt x="31193" y="35913"/>
                </a:cubicBezTo>
                <a:close/>
                <a:moveTo>
                  <a:pt x="18884" y="34802"/>
                </a:moveTo>
                <a:cubicBezTo>
                  <a:pt x="18870" y="34811"/>
                  <a:pt x="18856" y="34825"/>
                  <a:pt x="18842" y="34839"/>
                </a:cubicBezTo>
                <a:cubicBezTo>
                  <a:pt x="18188" y="35469"/>
                  <a:pt x="17371" y="35889"/>
                  <a:pt x="16507" y="36076"/>
                </a:cubicBezTo>
                <a:cubicBezTo>
                  <a:pt x="16120" y="36164"/>
                  <a:pt x="15725" y="36211"/>
                  <a:pt x="15335" y="36211"/>
                </a:cubicBezTo>
                <a:cubicBezTo>
                  <a:pt x="14997" y="36211"/>
                  <a:pt x="14661" y="36176"/>
                  <a:pt x="14336" y="36100"/>
                </a:cubicBezTo>
                <a:cubicBezTo>
                  <a:pt x="13939" y="35960"/>
                  <a:pt x="13565" y="35773"/>
                  <a:pt x="13239" y="35516"/>
                </a:cubicBezTo>
                <a:lnTo>
                  <a:pt x="13239" y="35516"/>
                </a:lnTo>
                <a:cubicBezTo>
                  <a:pt x="13797" y="35684"/>
                  <a:pt x="14377" y="35769"/>
                  <a:pt x="14956" y="35769"/>
                </a:cubicBezTo>
                <a:cubicBezTo>
                  <a:pt x="15900" y="35769"/>
                  <a:pt x="16844" y="35544"/>
                  <a:pt x="17698" y="35096"/>
                </a:cubicBezTo>
                <a:cubicBezTo>
                  <a:pt x="18085" y="35050"/>
                  <a:pt x="18495" y="34938"/>
                  <a:pt x="18884" y="34802"/>
                </a:cubicBezTo>
                <a:close/>
                <a:moveTo>
                  <a:pt x="16782" y="0"/>
                </a:moveTo>
                <a:cubicBezTo>
                  <a:pt x="15894" y="0"/>
                  <a:pt x="15006" y="187"/>
                  <a:pt x="14172" y="564"/>
                </a:cubicBezTo>
                <a:cubicBezTo>
                  <a:pt x="13846" y="657"/>
                  <a:pt x="13519" y="774"/>
                  <a:pt x="13215" y="891"/>
                </a:cubicBezTo>
                <a:cubicBezTo>
                  <a:pt x="11020" y="1194"/>
                  <a:pt x="8872" y="1988"/>
                  <a:pt x="7448" y="3669"/>
                </a:cubicBezTo>
                <a:cubicBezTo>
                  <a:pt x="5884" y="5560"/>
                  <a:pt x="5394" y="7942"/>
                  <a:pt x="5744" y="10276"/>
                </a:cubicBezTo>
                <a:lnTo>
                  <a:pt x="5697" y="10370"/>
                </a:lnTo>
                <a:cubicBezTo>
                  <a:pt x="5160" y="11327"/>
                  <a:pt x="4880" y="12401"/>
                  <a:pt x="4857" y="13499"/>
                </a:cubicBezTo>
                <a:cubicBezTo>
                  <a:pt x="3059" y="13942"/>
                  <a:pt x="1564" y="15226"/>
                  <a:pt x="817" y="16907"/>
                </a:cubicBezTo>
                <a:cubicBezTo>
                  <a:pt x="23" y="18635"/>
                  <a:pt x="0" y="20596"/>
                  <a:pt x="771" y="22324"/>
                </a:cubicBezTo>
                <a:cubicBezTo>
                  <a:pt x="1665" y="25254"/>
                  <a:pt x="4381" y="27262"/>
                  <a:pt x="7439" y="27262"/>
                </a:cubicBezTo>
                <a:cubicBezTo>
                  <a:pt x="7574" y="27262"/>
                  <a:pt x="7709" y="27259"/>
                  <a:pt x="7845" y="27251"/>
                </a:cubicBezTo>
                <a:cubicBezTo>
                  <a:pt x="7938" y="27671"/>
                  <a:pt x="8055" y="28091"/>
                  <a:pt x="8219" y="28511"/>
                </a:cubicBezTo>
                <a:cubicBezTo>
                  <a:pt x="8242" y="29282"/>
                  <a:pt x="8429" y="30052"/>
                  <a:pt x="8756" y="30753"/>
                </a:cubicBezTo>
                <a:cubicBezTo>
                  <a:pt x="8942" y="31477"/>
                  <a:pt x="9246" y="32200"/>
                  <a:pt x="9666" y="32831"/>
                </a:cubicBezTo>
                <a:cubicBezTo>
                  <a:pt x="9736" y="32971"/>
                  <a:pt x="9806" y="33111"/>
                  <a:pt x="9900" y="33228"/>
                </a:cubicBezTo>
                <a:cubicBezTo>
                  <a:pt x="11101" y="35118"/>
                  <a:pt x="13212" y="36860"/>
                  <a:pt x="15549" y="36860"/>
                </a:cubicBezTo>
                <a:cubicBezTo>
                  <a:pt x="15665" y="36860"/>
                  <a:pt x="15783" y="36856"/>
                  <a:pt x="15900" y="36847"/>
                </a:cubicBezTo>
                <a:cubicBezTo>
                  <a:pt x="16601" y="36777"/>
                  <a:pt x="17278" y="36543"/>
                  <a:pt x="17861" y="36146"/>
                </a:cubicBezTo>
                <a:cubicBezTo>
                  <a:pt x="18632" y="35703"/>
                  <a:pt x="19309" y="35072"/>
                  <a:pt x="19799" y="34325"/>
                </a:cubicBezTo>
                <a:cubicBezTo>
                  <a:pt x="20336" y="34022"/>
                  <a:pt x="20827" y="33625"/>
                  <a:pt x="21270" y="33181"/>
                </a:cubicBezTo>
                <a:cubicBezTo>
                  <a:pt x="22134" y="34675"/>
                  <a:pt x="23932" y="35399"/>
                  <a:pt x="25543" y="35749"/>
                </a:cubicBezTo>
                <a:cubicBezTo>
                  <a:pt x="25987" y="35843"/>
                  <a:pt x="26454" y="35913"/>
                  <a:pt x="26897" y="35960"/>
                </a:cubicBezTo>
                <a:cubicBezTo>
                  <a:pt x="27727" y="36396"/>
                  <a:pt x="28617" y="36582"/>
                  <a:pt x="29531" y="36582"/>
                </a:cubicBezTo>
                <a:cubicBezTo>
                  <a:pt x="31110" y="36582"/>
                  <a:pt x="32761" y="36028"/>
                  <a:pt x="34298" y="35259"/>
                </a:cubicBezTo>
                <a:cubicBezTo>
                  <a:pt x="37240" y="34395"/>
                  <a:pt x="39949" y="32854"/>
                  <a:pt x="42213" y="30776"/>
                </a:cubicBezTo>
                <a:cubicBezTo>
                  <a:pt x="43264" y="29982"/>
                  <a:pt x="44245" y="29095"/>
                  <a:pt x="45132" y="28091"/>
                </a:cubicBezTo>
                <a:cubicBezTo>
                  <a:pt x="45926" y="27251"/>
                  <a:pt x="46556" y="26247"/>
                  <a:pt x="46976" y="25173"/>
                </a:cubicBezTo>
                <a:cubicBezTo>
                  <a:pt x="47047" y="25033"/>
                  <a:pt x="47093" y="24869"/>
                  <a:pt x="47140" y="24729"/>
                </a:cubicBezTo>
                <a:cubicBezTo>
                  <a:pt x="47630" y="24169"/>
                  <a:pt x="47980" y="23515"/>
                  <a:pt x="48167" y="22791"/>
                </a:cubicBezTo>
                <a:cubicBezTo>
                  <a:pt x="48284" y="22301"/>
                  <a:pt x="48237" y="21787"/>
                  <a:pt x="48051" y="21297"/>
                </a:cubicBezTo>
                <a:cubicBezTo>
                  <a:pt x="48167" y="20853"/>
                  <a:pt x="48191" y="20363"/>
                  <a:pt x="48121" y="19896"/>
                </a:cubicBezTo>
                <a:cubicBezTo>
                  <a:pt x="48004" y="19219"/>
                  <a:pt x="47677" y="18565"/>
                  <a:pt x="47210" y="18051"/>
                </a:cubicBezTo>
                <a:cubicBezTo>
                  <a:pt x="47210" y="17888"/>
                  <a:pt x="47210" y="17725"/>
                  <a:pt x="47210" y="17584"/>
                </a:cubicBezTo>
                <a:cubicBezTo>
                  <a:pt x="47117" y="16300"/>
                  <a:pt x="46183" y="15833"/>
                  <a:pt x="45109" y="15577"/>
                </a:cubicBezTo>
                <a:cubicBezTo>
                  <a:pt x="45856" y="14619"/>
                  <a:pt x="45996" y="13429"/>
                  <a:pt x="45692" y="12168"/>
                </a:cubicBezTo>
                <a:cubicBezTo>
                  <a:pt x="45832" y="11467"/>
                  <a:pt x="45809" y="10743"/>
                  <a:pt x="45646" y="10043"/>
                </a:cubicBezTo>
                <a:cubicBezTo>
                  <a:pt x="45272" y="8572"/>
                  <a:pt x="44408" y="7288"/>
                  <a:pt x="43194" y="6354"/>
                </a:cubicBezTo>
                <a:cubicBezTo>
                  <a:pt x="42307" y="4907"/>
                  <a:pt x="40766" y="3684"/>
                  <a:pt x="39073" y="3684"/>
                </a:cubicBezTo>
                <a:cubicBezTo>
                  <a:pt x="38716" y="3684"/>
                  <a:pt x="38353" y="3738"/>
                  <a:pt x="37987" y="3856"/>
                </a:cubicBezTo>
                <a:cubicBezTo>
                  <a:pt x="37637" y="3972"/>
                  <a:pt x="37287" y="4136"/>
                  <a:pt x="36984" y="4346"/>
                </a:cubicBezTo>
                <a:cubicBezTo>
                  <a:pt x="36563" y="4393"/>
                  <a:pt x="36143" y="4509"/>
                  <a:pt x="35723" y="4650"/>
                </a:cubicBezTo>
                <a:cubicBezTo>
                  <a:pt x="35653" y="4638"/>
                  <a:pt x="35583" y="4632"/>
                  <a:pt x="35513" y="4632"/>
                </a:cubicBezTo>
                <a:cubicBezTo>
                  <a:pt x="35443" y="4632"/>
                  <a:pt x="35372" y="4638"/>
                  <a:pt x="35302" y="4650"/>
                </a:cubicBezTo>
                <a:cubicBezTo>
                  <a:pt x="34462" y="4720"/>
                  <a:pt x="33668" y="5047"/>
                  <a:pt x="33014" y="5607"/>
                </a:cubicBezTo>
                <a:cubicBezTo>
                  <a:pt x="32851" y="5607"/>
                  <a:pt x="32687" y="5630"/>
                  <a:pt x="32524" y="5654"/>
                </a:cubicBezTo>
                <a:cubicBezTo>
                  <a:pt x="32477" y="4860"/>
                  <a:pt x="32197" y="4113"/>
                  <a:pt x="31707" y="3506"/>
                </a:cubicBezTo>
                <a:cubicBezTo>
                  <a:pt x="30890" y="2502"/>
                  <a:pt x="29746" y="1824"/>
                  <a:pt x="28461" y="1591"/>
                </a:cubicBezTo>
                <a:cubicBezTo>
                  <a:pt x="27854" y="1311"/>
                  <a:pt x="27201" y="1101"/>
                  <a:pt x="26547" y="961"/>
                </a:cubicBezTo>
                <a:cubicBezTo>
                  <a:pt x="26040" y="852"/>
                  <a:pt x="25504" y="782"/>
                  <a:pt x="24972" y="782"/>
                </a:cubicBezTo>
                <a:cubicBezTo>
                  <a:pt x="24132" y="782"/>
                  <a:pt x="23301" y="956"/>
                  <a:pt x="22601" y="1428"/>
                </a:cubicBezTo>
                <a:cubicBezTo>
                  <a:pt x="22508" y="1498"/>
                  <a:pt x="22414" y="1568"/>
                  <a:pt x="22321" y="1638"/>
                </a:cubicBezTo>
                <a:cubicBezTo>
                  <a:pt x="22064" y="1381"/>
                  <a:pt x="21761" y="1147"/>
                  <a:pt x="21410" y="1007"/>
                </a:cubicBezTo>
                <a:cubicBezTo>
                  <a:pt x="20803" y="727"/>
                  <a:pt x="20150" y="610"/>
                  <a:pt x="19496" y="610"/>
                </a:cubicBezTo>
                <a:cubicBezTo>
                  <a:pt x="18636" y="205"/>
                  <a:pt x="17710" y="0"/>
                  <a:pt x="167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" grpId="0"/>
      <p:bldP spid="1565" grpId="0"/>
      <p:bldP spid="1566" grpId="0"/>
      <p:bldP spid="1567" grpId="0"/>
      <p:bldP spid="47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 rot="5920567">
            <a:off x="1530854" y="64897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2167;p64">
            <a:extLst>
              <a:ext uri="{FF2B5EF4-FFF2-40B4-BE49-F238E27FC236}">
                <a16:creationId xmlns:a16="http://schemas.microsoft.com/office/drawing/2014/main" id="{AFF8DF1F-F81C-4A3B-8591-633628C38DC4}"/>
              </a:ext>
            </a:extLst>
          </p:cNvPr>
          <p:cNvSpPr txBox="1">
            <a:spLocks/>
          </p:cNvSpPr>
          <p:nvPr/>
        </p:nvSpPr>
        <p:spPr>
          <a:xfrm>
            <a:off x="3410309" y="1634550"/>
            <a:ext cx="29154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 dirty="0"/>
              <a:t>Good </a:t>
            </a:r>
            <a:r>
              <a:rPr lang="es-CL" dirty="0" err="1"/>
              <a:t>job</a:t>
            </a:r>
            <a:r>
              <a:rPr lang="es-CL" dirty="0"/>
              <a:t>!</a:t>
            </a:r>
          </a:p>
        </p:txBody>
      </p:sp>
      <p:sp>
        <p:nvSpPr>
          <p:cNvPr id="25" name="Google Shape;2165;p64">
            <a:extLst>
              <a:ext uri="{FF2B5EF4-FFF2-40B4-BE49-F238E27FC236}">
                <a16:creationId xmlns:a16="http://schemas.microsoft.com/office/drawing/2014/main" id="{E3BDA03E-28D4-421E-BD59-FE4838326E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57600" y="2799375"/>
            <a:ext cx="4828800" cy="1228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No olvides enviarme la foto o video del trabajo que realizaste hoy</a:t>
            </a:r>
            <a:endParaRPr sz="2400" dirty="0"/>
          </a:p>
          <a:p>
            <a:pPr marL="0" lvl="0" indent="0"/>
            <a:r>
              <a:rPr lang="en" sz="2400" dirty="0"/>
              <a:t>+569  </a:t>
            </a:r>
            <a:r>
              <a:rPr lang="en-US" sz="2400" dirty="0"/>
              <a:t>33009617</a:t>
            </a:r>
            <a:endParaRPr sz="2400" dirty="0"/>
          </a:p>
        </p:txBody>
      </p:sp>
      <p:sp>
        <p:nvSpPr>
          <p:cNvPr id="26" name="Google Shape;2172;p64">
            <a:extLst>
              <a:ext uri="{FF2B5EF4-FFF2-40B4-BE49-F238E27FC236}">
                <a16:creationId xmlns:a16="http://schemas.microsoft.com/office/drawing/2014/main" id="{51C557E7-748C-4F68-A97C-C3DD6D3B511D}"/>
              </a:ext>
            </a:extLst>
          </p:cNvPr>
          <p:cNvSpPr/>
          <p:nvPr/>
        </p:nvSpPr>
        <p:spPr>
          <a:xfrm>
            <a:off x="6775234" y="1461747"/>
            <a:ext cx="1722758" cy="1349888"/>
          </a:xfrm>
          <a:custGeom>
            <a:avLst/>
            <a:gdLst/>
            <a:ahLst/>
            <a:cxnLst/>
            <a:rect l="l" t="t" r="r" b="b"/>
            <a:pathLst>
              <a:path w="45010" h="32894" extrusionOk="0">
                <a:moveTo>
                  <a:pt x="11615" y="1"/>
                </a:moveTo>
                <a:cubicBezTo>
                  <a:pt x="10960" y="1"/>
                  <a:pt x="10298" y="56"/>
                  <a:pt x="9634" y="171"/>
                </a:cubicBezTo>
                <a:cubicBezTo>
                  <a:pt x="4075" y="1119"/>
                  <a:pt x="1" y="5936"/>
                  <a:pt x="1" y="11574"/>
                </a:cubicBezTo>
                <a:cubicBezTo>
                  <a:pt x="1" y="17717"/>
                  <a:pt x="15256" y="31741"/>
                  <a:pt x="22110" y="32830"/>
                </a:cubicBezTo>
                <a:lnTo>
                  <a:pt x="22110" y="32893"/>
                </a:lnTo>
                <a:cubicBezTo>
                  <a:pt x="22237" y="32893"/>
                  <a:pt x="22363" y="32893"/>
                  <a:pt x="22505" y="32878"/>
                </a:cubicBezTo>
                <a:cubicBezTo>
                  <a:pt x="22534" y="32875"/>
                  <a:pt x="22561" y="32873"/>
                  <a:pt x="22589" y="32873"/>
                </a:cubicBezTo>
                <a:cubicBezTo>
                  <a:pt x="22698" y="32873"/>
                  <a:pt x="22799" y="32893"/>
                  <a:pt x="22900" y="32893"/>
                </a:cubicBezTo>
                <a:lnTo>
                  <a:pt x="22900" y="32830"/>
                </a:lnTo>
                <a:cubicBezTo>
                  <a:pt x="29770" y="31741"/>
                  <a:pt x="45010" y="17717"/>
                  <a:pt x="45010" y="11574"/>
                </a:cubicBezTo>
                <a:cubicBezTo>
                  <a:pt x="45010" y="5936"/>
                  <a:pt x="40935" y="1119"/>
                  <a:pt x="35376" y="171"/>
                </a:cubicBezTo>
                <a:cubicBezTo>
                  <a:pt x="34712" y="56"/>
                  <a:pt x="34050" y="1"/>
                  <a:pt x="33395" y="1"/>
                </a:cubicBezTo>
                <a:cubicBezTo>
                  <a:pt x="28570" y="1"/>
                  <a:pt x="24160" y="3034"/>
                  <a:pt x="22505" y="7720"/>
                </a:cubicBezTo>
                <a:cubicBezTo>
                  <a:pt x="20850" y="3034"/>
                  <a:pt x="16440" y="1"/>
                  <a:pt x="116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73;p64">
            <a:extLst>
              <a:ext uri="{FF2B5EF4-FFF2-40B4-BE49-F238E27FC236}">
                <a16:creationId xmlns:a16="http://schemas.microsoft.com/office/drawing/2014/main" id="{E64B781A-ECA4-4502-9F1F-774DCE4AC268}"/>
              </a:ext>
            </a:extLst>
          </p:cNvPr>
          <p:cNvSpPr/>
          <p:nvPr/>
        </p:nvSpPr>
        <p:spPr>
          <a:xfrm rot="270">
            <a:off x="7838934" y="2305170"/>
            <a:ext cx="553561" cy="57891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74;p64">
            <a:extLst>
              <a:ext uri="{FF2B5EF4-FFF2-40B4-BE49-F238E27FC236}">
                <a16:creationId xmlns:a16="http://schemas.microsoft.com/office/drawing/2014/main" id="{F5889F7C-3E20-456D-A39D-1E72D7AC8B23}"/>
              </a:ext>
            </a:extLst>
          </p:cNvPr>
          <p:cNvSpPr/>
          <p:nvPr/>
        </p:nvSpPr>
        <p:spPr>
          <a:xfrm rot="2469048">
            <a:off x="6871205" y="1179183"/>
            <a:ext cx="540611" cy="56534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38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8376" y="118504"/>
            <a:ext cx="3592756" cy="2713878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337658" y="1029484"/>
            <a:ext cx="3158852" cy="1281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OBJETIVO</a:t>
            </a:r>
            <a:r>
              <a:rPr lang="en" sz="4000" dirty="0"/>
              <a:t>!</a:t>
            </a:r>
            <a:endParaRPr sz="4000"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484" y="1903079"/>
            <a:ext cx="2875700" cy="1514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S" sz="2400" dirty="0"/>
              <a:t>Identificar y nombrar colores en inglés para hacer agrupaciones usando objetos  que se encuentran en casa.</a:t>
            </a: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994236" y="3442917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Revisar el nombre de los colores</a:t>
            </a:r>
            <a:endParaRPr sz="1800" dirty="0"/>
          </a:p>
        </p:txBody>
      </p:sp>
      <p:sp>
        <p:nvSpPr>
          <p:cNvPr id="741" name="Google Shape;741;p35"/>
          <p:cNvSpPr txBox="1">
            <a:spLocks noGrp="1"/>
          </p:cNvSpPr>
          <p:nvPr>
            <p:ph type="subTitle" idx="2"/>
          </p:nvPr>
        </p:nvSpPr>
        <p:spPr>
          <a:xfrm>
            <a:off x="5987950" y="347475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Agrupar objetos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2" name="Google Shape;742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Ejercicios 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INICIO</a:t>
            </a:r>
            <a:endParaRPr sz="1800"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CIERRE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DESARROLLO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49" name="Google Shape;749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Inicio</a:t>
            </a:r>
            <a:endParaRPr dirty="0"/>
          </a:p>
        </p:txBody>
      </p:sp>
      <p:sp>
        <p:nvSpPr>
          <p:cNvPr id="804" name="Google Shape;804;p38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25899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Recuerdas estos 6 colores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587568-059E-48B1-881D-374D21C5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100">
            <a:off x="2029143" y="1144513"/>
            <a:ext cx="5085714" cy="3600000"/>
          </a:xfrm>
          <a:prstGeom prst="rect">
            <a:avLst/>
          </a:prstGeom>
        </p:spPr>
      </p:pic>
      <p:sp>
        <p:nvSpPr>
          <p:cNvPr id="12" name="Google Shape;785;p37">
            <a:extLst>
              <a:ext uri="{FF2B5EF4-FFF2-40B4-BE49-F238E27FC236}">
                <a16:creationId xmlns:a16="http://schemas.microsoft.com/office/drawing/2014/main" id="{70ECD920-7CA6-459A-BBDB-A0D6AE0AD6BE}"/>
              </a:ext>
            </a:extLst>
          </p:cNvPr>
          <p:cNvSpPr/>
          <p:nvPr/>
        </p:nvSpPr>
        <p:spPr>
          <a:xfrm>
            <a:off x="7418204" y="1256925"/>
            <a:ext cx="1368425" cy="137268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999999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86;p37">
            <a:extLst>
              <a:ext uri="{FF2B5EF4-FFF2-40B4-BE49-F238E27FC236}">
                <a16:creationId xmlns:a16="http://schemas.microsoft.com/office/drawing/2014/main" id="{EB03AD86-57C4-4A8F-B849-B10BDBD9E77B}"/>
              </a:ext>
            </a:extLst>
          </p:cNvPr>
          <p:cNvSpPr/>
          <p:nvPr/>
        </p:nvSpPr>
        <p:spPr>
          <a:xfrm rot="6663897">
            <a:off x="8408749" y="1217941"/>
            <a:ext cx="397549" cy="470297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88;p37">
            <a:extLst>
              <a:ext uri="{FF2B5EF4-FFF2-40B4-BE49-F238E27FC236}">
                <a16:creationId xmlns:a16="http://schemas.microsoft.com/office/drawing/2014/main" id="{7DAF2565-ADCA-4BCA-9245-380680C116AE}"/>
              </a:ext>
            </a:extLst>
          </p:cNvPr>
          <p:cNvSpPr/>
          <p:nvPr/>
        </p:nvSpPr>
        <p:spPr>
          <a:xfrm>
            <a:off x="7809104" y="1609246"/>
            <a:ext cx="464933" cy="675752"/>
          </a:xfrm>
          <a:custGeom>
            <a:avLst/>
            <a:gdLst/>
            <a:ahLst/>
            <a:cxnLst/>
            <a:rect l="l" t="t" r="r" b="b"/>
            <a:pathLst>
              <a:path w="27201" h="39535" extrusionOk="0">
                <a:moveTo>
                  <a:pt x="13351" y="317"/>
                </a:moveTo>
                <a:cubicBezTo>
                  <a:pt x="14737" y="317"/>
                  <a:pt x="16122" y="675"/>
                  <a:pt x="17488" y="1373"/>
                </a:cubicBezTo>
                <a:lnTo>
                  <a:pt x="17465" y="1373"/>
                </a:lnTo>
                <a:cubicBezTo>
                  <a:pt x="18189" y="1746"/>
                  <a:pt x="18889" y="2167"/>
                  <a:pt x="19543" y="2657"/>
                </a:cubicBezTo>
                <a:cubicBezTo>
                  <a:pt x="17745" y="1700"/>
                  <a:pt x="15807" y="1046"/>
                  <a:pt x="13799" y="742"/>
                </a:cubicBezTo>
                <a:cubicBezTo>
                  <a:pt x="13260" y="652"/>
                  <a:pt x="12712" y="611"/>
                  <a:pt x="12166" y="611"/>
                </a:cubicBezTo>
                <a:cubicBezTo>
                  <a:pt x="11860" y="611"/>
                  <a:pt x="11556" y="624"/>
                  <a:pt x="11254" y="649"/>
                </a:cubicBezTo>
                <a:lnTo>
                  <a:pt x="10974" y="672"/>
                </a:lnTo>
                <a:cubicBezTo>
                  <a:pt x="11765" y="434"/>
                  <a:pt x="12558" y="317"/>
                  <a:pt x="13351" y="317"/>
                </a:cubicBezTo>
                <a:close/>
                <a:moveTo>
                  <a:pt x="19403" y="3030"/>
                </a:moveTo>
                <a:lnTo>
                  <a:pt x="19403" y="3030"/>
                </a:lnTo>
                <a:cubicBezTo>
                  <a:pt x="20173" y="3451"/>
                  <a:pt x="20897" y="3918"/>
                  <a:pt x="21574" y="4431"/>
                </a:cubicBezTo>
                <a:cubicBezTo>
                  <a:pt x="21714" y="4548"/>
                  <a:pt x="21807" y="4665"/>
                  <a:pt x="21924" y="4805"/>
                </a:cubicBezTo>
                <a:cubicBezTo>
                  <a:pt x="21457" y="4455"/>
                  <a:pt x="20967" y="4128"/>
                  <a:pt x="20453" y="3848"/>
                </a:cubicBezTo>
                <a:cubicBezTo>
                  <a:pt x="20126" y="3567"/>
                  <a:pt x="19776" y="3287"/>
                  <a:pt x="19403" y="3030"/>
                </a:cubicBezTo>
                <a:close/>
                <a:moveTo>
                  <a:pt x="14208" y="2447"/>
                </a:moveTo>
                <a:cubicBezTo>
                  <a:pt x="14885" y="2447"/>
                  <a:pt x="15562" y="2517"/>
                  <a:pt x="16227" y="2657"/>
                </a:cubicBezTo>
                <a:cubicBezTo>
                  <a:pt x="15872" y="2626"/>
                  <a:pt x="15517" y="2611"/>
                  <a:pt x="15164" y="2611"/>
                </a:cubicBezTo>
                <a:cubicBezTo>
                  <a:pt x="12309" y="2611"/>
                  <a:pt x="9531" y="3607"/>
                  <a:pt x="7308" y="5435"/>
                </a:cubicBezTo>
                <a:cubicBezTo>
                  <a:pt x="8616" y="4034"/>
                  <a:pt x="10320" y="3054"/>
                  <a:pt x="12188" y="2657"/>
                </a:cubicBezTo>
                <a:cubicBezTo>
                  <a:pt x="12853" y="2517"/>
                  <a:pt x="13531" y="2447"/>
                  <a:pt x="14208" y="2447"/>
                </a:cubicBezTo>
                <a:close/>
                <a:moveTo>
                  <a:pt x="14963" y="2901"/>
                </a:moveTo>
                <a:cubicBezTo>
                  <a:pt x="16414" y="2901"/>
                  <a:pt x="17847" y="3178"/>
                  <a:pt x="19193" y="3731"/>
                </a:cubicBezTo>
                <a:lnTo>
                  <a:pt x="19193" y="3707"/>
                </a:lnTo>
                <a:cubicBezTo>
                  <a:pt x="19730" y="3988"/>
                  <a:pt x="20243" y="4291"/>
                  <a:pt x="20733" y="4641"/>
                </a:cubicBezTo>
                <a:cubicBezTo>
                  <a:pt x="21247" y="5155"/>
                  <a:pt x="21714" y="5739"/>
                  <a:pt x="22134" y="6322"/>
                </a:cubicBezTo>
                <a:cubicBezTo>
                  <a:pt x="20103" y="4385"/>
                  <a:pt x="17488" y="3217"/>
                  <a:pt x="14686" y="2984"/>
                </a:cubicBezTo>
                <a:cubicBezTo>
                  <a:pt x="14383" y="2960"/>
                  <a:pt x="14103" y="2960"/>
                  <a:pt x="13799" y="2960"/>
                </a:cubicBezTo>
                <a:cubicBezTo>
                  <a:pt x="14187" y="2921"/>
                  <a:pt x="14576" y="2901"/>
                  <a:pt x="14963" y="2901"/>
                </a:cubicBezTo>
                <a:close/>
                <a:moveTo>
                  <a:pt x="23839" y="6579"/>
                </a:moveTo>
                <a:lnTo>
                  <a:pt x="23839" y="6579"/>
                </a:lnTo>
                <a:cubicBezTo>
                  <a:pt x="24399" y="7233"/>
                  <a:pt x="24866" y="7934"/>
                  <a:pt x="25263" y="8704"/>
                </a:cubicBezTo>
                <a:lnTo>
                  <a:pt x="25263" y="8681"/>
                </a:lnTo>
                <a:cubicBezTo>
                  <a:pt x="25403" y="8984"/>
                  <a:pt x="25567" y="9311"/>
                  <a:pt x="25683" y="9615"/>
                </a:cubicBezTo>
                <a:cubicBezTo>
                  <a:pt x="25380" y="8984"/>
                  <a:pt x="25053" y="8354"/>
                  <a:pt x="24656" y="7770"/>
                </a:cubicBezTo>
                <a:cubicBezTo>
                  <a:pt x="24422" y="7373"/>
                  <a:pt x="24166" y="6976"/>
                  <a:pt x="23862" y="6626"/>
                </a:cubicBezTo>
                <a:lnTo>
                  <a:pt x="23839" y="6579"/>
                </a:lnTo>
                <a:close/>
                <a:moveTo>
                  <a:pt x="22485" y="6066"/>
                </a:moveTo>
                <a:cubicBezTo>
                  <a:pt x="23138" y="6719"/>
                  <a:pt x="23745" y="7443"/>
                  <a:pt x="24259" y="8237"/>
                </a:cubicBezTo>
                <a:cubicBezTo>
                  <a:pt x="24586" y="8704"/>
                  <a:pt x="24866" y="9218"/>
                  <a:pt x="25146" y="9755"/>
                </a:cubicBezTo>
                <a:cubicBezTo>
                  <a:pt x="25263" y="10152"/>
                  <a:pt x="25356" y="10549"/>
                  <a:pt x="25450" y="10969"/>
                </a:cubicBezTo>
                <a:lnTo>
                  <a:pt x="25310" y="10642"/>
                </a:lnTo>
                <a:cubicBezTo>
                  <a:pt x="24843" y="9708"/>
                  <a:pt x="24306" y="8821"/>
                  <a:pt x="23675" y="8004"/>
                </a:cubicBezTo>
                <a:cubicBezTo>
                  <a:pt x="23325" y="7326"/>
                  <a:pt x="22928" y="6673"/>
                  <a:pt x="22485" y="6066"/>
                </a:cubicBezTo>
                <a:close/>
                <a:moveTo>
                  <a:pt x="25917" y="11833"/>
                </a:moveTo>
                <a:lnTo>
                  <a:pt x="25917" y="11833"/>
                </a:lnTo>
                <a:cubicBezTo>
                  <a:pt x="26057" y="12276"/>
                  <a:pt x="26150" y="12697"/>
                  <a:pt x="26244" y="13140"/>
                </a:cubicBezTo>
                <a:cubicBezTo>
                  <a:pt x="26150" y="12860"/>
                  <a:pt x="26057" y="12603"/>
                  <a:pt x="25963" y="12323"/>
                </a:cubicBezTo>
                <a:cubicBezTo>
                  <a:pt x="25963" y="12160"/>
                  <a:pt x="25940" y="11996"/>
                  <a:pt x="25917" y="11833"/>
                </a:cubicBezTo>
                <a:close/>
                <a:moveTo>
                  <a:pt x="12116" y="988"/>
                </a:moveTo>
                <a:cubicBezTo>
                  <a:pt x="13087" y="988"/>
                  <a:pt x="14065" y="1121"/>
                  <a:pt x="15013" y="1349"/>
                </a:cubicBezTo>
                <a:cubicBezTo>
                  <a:pt x="15270" y="1396"/>
                  <a:pt x="15527" y="1466"/>
                  <a:pt x="15784" y="1559"/>
                </a:cubicBezTo>
                <a:cubicBezTo>
                  <a:pt x="16881" y="1910"/>
                  <a:pt x="17932" y="2423"/>
                  <a:pt x="18889" y="3077"/>
                </a:cubicBezTo>
                <a:cubicBezTo>
                  <a:pt x="18235" y="2797"/>
                  <a:pt x="17581" y="2540"/>
                  <a:pt x="16904" y="2307"/>
                </a:cubicBezTo>
                <a:cubicBezTo>
                  <a:pt x="15493" y="1786"/>
                  <a:pt x="13977" y="1410"/>
                  <a:pt x="12475" y="1410"/>
                </a:cubicBezTo>
                <a:cubicBezTo>
                  <a:pt x="11417" y="1410"/>
                  <a:pt x="10366" y="1596"/>
                  <a:pt x="9363" y="2050"/>
                </a:cubicBezTo>
                <a:cubicBezTo>
                  <a:pt x="5090" y="3988"/>
                  <a:pt x="2732" y="9008"/>
                  <a:pt x="2499" y="13560"/>
                </a:cubicBezTo>
                <a:cubicBezTo>
                  <a:pt x="2499" y="11576"/>
                  <a:pt x="2802" y="9591"/>
                  <a:pt x="3433" y="7700"/>
                </a:cubicBezTo>
                <a:cubicBezTo>
                  <a:pt x="4086" y="5739"/>
                  <a:pt x="5277" y="3988"/>
                  <a:pt x="6911" y="2680"/>
                </a:cubicBezTo>
                <a:cubicBezTo>
                  <a:pt x="7542" y="2260"/>
                  <a:pt x="8219" y="1886"/>
                  <a:pt x="8873" y="1559"/>
                </a:cubicBezTo>
                <a:cubicBezTo>
                  <a:pt x="9906" y="1161"/>
                  <a:pt x="11006" y="988"/>
                  <a:pt x="12116" y="988"/>
                </a:cubicBezTo>
                <a:close/>
                <a:moveTo>
                  <a:pt x="12464" y="1770"/>
                </a:moveTo>
                <a:cubicBezTo>
                  <a:pt x="13526" y="1770"/>
                  <a:pt x="14600" y="1963"/>
                  <a:pt x="15644" y="2260"/>
                </a:cubicBezTo>
                <a:cubicBezTo>
                  <a:pt x="15163" y="2192"/>
                  <a:pt x="14681" y="2159"/>
                  <a:pt x="14199" y="2159"/>
                </a:cubicBezTo>
                <a:cubicBezTo>
                  <a:pt x="13181" y="2159"/>
                  <a:pt x="12166" y="2309"/>
                  <a:pt x="11184" y="2610"/>
                </a:cubicBezTo>
                <a:cubicBezTo>
                  <a:pt x="8686" y="3404"/>
                  <a:pt x="6771" y="5202"/>
                  <a:pt x="5394" y="7373"/>
                </a:cubicBezTo>
                <a:cubicBezTo>
                  <a:pt x="3970" y="9171"/>
                  <a:pt x="3129" y="11342"/>
                  <a:pt x="2966" y="13630"/>
                </a:cubicBezTo>
                <a:cubicBezTo>
                  <a:pt x="2919" y="13794"/>
                  <a:pt x="2896" y="13981"/>
                  <a:pt x="2849" y="14167"/>
                </a:cubicBezTo>
                <a:cubicBezTo>
                  <a:pt x="2896" y="9685"/>
                  <a:pt x="4974" y="4875"/>
                  <a:pt x="8989" y="2633"/>
                </a:cubicBezTo>
                <a:cubicBezTo>
                  <a:pt x="10090" y="2015"/>
                  <a:pt x="11269" y="1770"/>
                  <a:pt x="12464" y="1770"/>
                </a:cubicBezTo>
                <a:close/>
                <a:moveTo>
                  <a:pt x="24469" y="9801"/>
                </a:moveTo>
                <a:cubicBezTo>
                  <a:pt x="24913" y="10549"/>
                  <a:pt x="25263" y="11342"/>
                  <a:pt x="25567" y="12136"/>
                </a:cubicBezTo>
                <a:cubicBezTo>
                  <a:pt x="25567" y="12183"/>
                  <a:pt x="25590" y="12206"/>
                  <a:pt x="25590" y="12253"/>
                </a:cubicBezTo>
                <a:cubicBezTo>
                  <a:pt x="25660" y="13023"/>
                  <a:pt x="25660" y="13817"/>
                  <a:pt x="25590" y="14611"/>
                </a:cubicBezTo>
                <a:cubicBezTo>
                  <a:pt x="25426" y="12977"/>
                  <a:pt x="25053" y="11366"/>
                  <a:pt x="24469" y="9825"/>
                </a:cubicBezTo>
                <a:lnTo>
                  <a:pt x="24469" y="9801"/>
                </a:lnTo>
                <a:close/>
                <a:moveTo>
                  <a:pt x="20593" y="13841"/>
                </a:moveTo>
                <a:lnTo>
                  <a:pt x="20593" y="13841"/>
                </a:lnTo>
                <a:cubicBezTo>
                  <a:pt x="20967" y="14308"/>
                  <a:pt x="20570" y="14961"/>
                  <a:pt x="20103" y="15218"/>
                </a:cubicBezTo>
                <a:cubicBezTo>
                  <a:pt x="20056" y="15241"/>
                  <a:pt x="20033" y="15265"/>
                  <a:pt x="19986" y="15288"/>
                </a:cubicBezTo>
                <a:cubicBezTo>
                  <a:pt x="20243" y="14845"/>
                  <a:pt x="20453" y="14354"/>
                  <a:pt x="20593" y="13864"/>
                </a:cubicBezTo>
                <a:lnTo>
                  <a:pt x="20593" y="13841"/>
                </a:lnTo>
                <a:close/>
                <a:moveTo>
                  <a:pt x="3736" y="11903"/>
                </a:moveTo>
                <a:cubicBezTo>
                  <a:pt x="3446" y="13421"/>
                  <a:pt x="3326" y="14981"/>
                  <a:pt x="3439" y="16523"/>
                </a:cubicBezTo>
                <a:lnTo>
                  <a:pt x="3439" y="16523"/>
                </a:lnTo>
                <a:cubicBezTo>
                  <a:pt x="3346" y="16006"/>
                  <a:pt x="3287" y="15474"/>
                  <a:pt x="3246" y="14961"/>
                </a:cubicBezTo>
                <a:cubicBezTo>
                  <a:pt x="3246" y="14611"/>
                  <a:pt x="3246" y="14238"/>
                  <a:pt x="3246" y="13887"/>
                </a:cubicBezTo>
                <a:cubicBezTo>
                  <a:pt x="3386" y="13234"/>
                  <a:pt x="3549" y="12556"/>
                  <a:pt x="3736" y="11903"/>
                </a:cubicBezTo>
                <a:close/>
                <a:moveTo>
                  <a:pt x="14476" y="16199"/>
                </a:moveTo>
                <a:lnTo>
                  <a:pt x="14476" y="16199"/>
                </a:lnTo>
                <a:cubicBezTo>
                  <a:pt x="14289" y="16292"/>
                  <a:pt x="14103" y="16339"/>
                  <a:pt x="13939" y="16409"/>
                </a:cubicBezTo>
                <a:cubicBezTo>
                  <a:pt x="13169" y="16689"/>
                  <a:pt x="12025" y="17086"/>
                  <a:pt x="11137" y="17646"/>
                </a:cubicBezTo>
                <a:lnTo>
                  <a:pt x="11067" y="17576"/>
                </a:lnTo>
                <a:cubicBezTo>
                  <a:pt x="11955" y="16806"/>
                  <a:pt x="13192" y="16409"/>
                  <a:pt x="14476" y="16199"/>
                </a:cubicBezTo>
                <a:close/>
                <a:moveTo>
                  <a:pt x="17942" y="15992"/>
                </a:moveTo>
                <a:cubicBezTo>
                  <a:pt x="18164" y="15992"/>
                  <a:pt x="18386" y="15999"/>
                  <a:pt x="18609" y="16012"/>
                </a:cubicBezTo>
                <a:lnTo>
                  <a:pt x="18749" y="16012"/>
                </a:lnTo>
                <a:cubicBezTo>
                  <a:pt x="18726" y="16152"/>
                  <a:pt x="18655" y="16292"/>
                  <a:pt x="18609" y="16432"/>
                </a:cubicBezTo>
                <a:lnTo>
                  <a:pt x="18632" y="16432"/>
                </a:lnTo>
                <a:cubicBezTo>
                  <a:pt x="17607" y="17357"/>
                  <a:pt x="16306" y="17849"/>
                  <a:pt x="14950" y="17849"/>
                </a:cubicBezTo>
                <a:cubicBezTo>
                  <a:pt x="14731" y="17849"/>
                  <a:pt x="14511" y="17836"/>
                  <a:pt x="14289" y="17810"/>
                </a:cubicBezTo>
                <a:cubicBezTo>
                  <a:pt x="13612" y="17716"/>
                  <a:pt x="12865" y="17483"/>
                  <a:pt x="12141" y="17483"/>
                </a:cubicBezTo>
                <a:cubicBezTo>
                  <a:pt x="12842" y="17156"/>
                  <a:pt x="13542" y="16923"/>
                  <a:pt x="14033" y="16736"/>
                </a:cubicBezTo>
                <a:cubicBezTo>
                  <a:pt x="15274" y="16235"/>
                  <a:pt x="16602" y="15992"/>
                  <a:pt x="17942" y="15992"/>
                </a:cubicBezTo>
                <a:close/>
                <a:moveTo>
                  <a:pt x="7402" y="1910"/>
                </a:moveTo>
                <a:lnTo>
                  <a:pt x="7402" y="1910"/>
                </a:lnTo>
                <a:cubicBezTo>
                  <a:pt x="7238" y="2003"/>
                  <a:pt x="7075" y="2096"/>
                  <a:pt x="6935" y="2213"/>
                </a:cubicBezTo>
                <a:cubicBezTo>
                  <a:pt x="6608" y="2447"/>
                  <a:pt x="6281" y="2704"/>
                  <a:pt x="6001" y="2984"/>
                </a:cubicBezTo>
                <a:cubicBezTo>
                  <a:pt x="5114" y="3544"/>
                  <a:pt x="4320" y="4268"/>
                  <a:pt x="3643" y="5085"/>
                </a:cubicBezTo>
                <a:cubicBezTo>
                  <a:pt x="2008" y="7140"/>
                  <a:pt x="1822" y="10082"/>
                  <a:pt x="1728" y="12603"/>
                </a:cubicBezTo>
                <a:cubicBezTo>
                  <a:pt x="1635" y="15475"/>
                  <a:pt x="1938" y="18347"/>
                  <a:pt x="2662" y="21125"/>
                </a:cubicBezTo>
                <a:cubicBezTo>
                  <a:pt x="2522" y="20775"/>
                  <a:pt x="2382" y="20401"/>
                  <a:pt x="2242" y="20028"/>
                </a:cubicBezTo>
                <a:cubicBezTo>
                  <a:pt x="818" y="15732"/>
                  <a:pt x="537" y="10502"/>
                  <a:pt x="2639" y="6369"/>
                </a:cubicBezTo>
                <a:cubicBezTo>
                  <a:pt x="3643" y="4385"/>
                  <a:pt x="5324" y="2797"/>
                  <a:pt x="7402" y="1910"/>
                </a:cubicBezTo>
                <a:close/>
                <a:moveTo>
                  <a:pt x="26010" y="13514"/>
                </a:moveTo>
                <a:cubicBezTo>
                  <a:pt x="26197" y="14144"/>
                  <a:pt x="26360" y="14798"/>
                  <a:pt x="26477" y="15452"/>
                </a:cubicBezTo>
                <a:lnTo>
                  <a:pt x="26477" y="15755"/>
                </a:lnTo>
                <a:cubicBezTo>
                  <a:pt x="26314" y="17646"/>
                  <a:pt x="25870" y="19514"/>
                  <a:pt x="25170" y="21265"/>
                </a:cubicBezTo>
                <a:cubicBezTo>
                  <a:pt x="25333" y="20542"/>
                  <a:pt x="25473" y="19794"/>
                  <a:pt x="25567" y="19024"/>
                </a:cubicBezTo>
                <a:cubicBezTo>
                  <a:pt x="25660" y="18300"/>
                  <a:pt x="25707" y="17553"/>
                  <a:pt x="25707" y="16829"/>
                </a:cubicBezTo>
                <a:cubicBezTo>
                  <a:pt x="25893" y="15732"/>
                  <a:pt x="26010" y="14634"/>
                  <a:pt x="26010" y="13514"/>
                </a:cubicBezTo>
                <a:close/>
                <a:moveTo>
                  <a:pt x="3059" y="18744"/>
                </a:moveTo>
                <a:cubicBezTo>
                  <a:pt x="3386" y="20215"/>
                  <a:pt x="3876" y="21662"/>
                  <a:pt x="4483" y="23063"/>
                </a:cubicBezTo>
                <a:lnTo>
                  <a:pt x="4530" y="23203"/>
                </a:lnTo>
                <a:cubicBezTo>
                  <a:pt x="4296" y="22783"/>
                  <a:pt x="4063" y="22363"/>
                  <a:pt x="3876" y="21919"/>
                </a:cubicBezTo>
                <a:cubicBezTo>
                  <a:pt x="3549" y="20892"/>
                  <a:pt x="3269" y="19818"/>
                  <a:pt x="3059" y="18744"/>
                </a:cubicBezTo>
                <a:close/>
                <a:moveTo>
                  <a:pt x="26150" y="20145"/>
                </a:moveTo>
                <a:lnTo>
                  <a:pt x="26150" y="20145"/>
                </a:lnTo>
                <a:cubicBezTo>
                  <a:pt x="25893" y="21102"/>
                  <a:pt x="25567" y="22036"/>
                  <a:pt x="25146" y="22923"/>
                </a:cubicBezTo>
                <a:cubicBezTo>
                  <a:pt x="24983" y="23180"/>
                  <a:pt x="24819" y="23437"/>
                  <a:pt x="24633" y="23694"/>
                </a:cubicBezTo>
                <a:cubicBezTo>
                  <a:pt x="24446" y="23927"/>
                  <a:pt x="24282" y="24137"/>
                  <a:pt x="24096" y="24371"/>
                </a:cubicBezTo>
                <a:cubicBezTo>
                  <a:pt x="24096" y="24324"/>
                  <a:pt x="24119" y="24277"/>
                  <a:pt x="24142" y="24231"/>
                </a:cubicBezTo>
                <a:cubicBezTo>
                  <a:pt x="24983" y="23040"/>
                  <a:pt x="25637" y="21709"/>
                  <a:pt x="26104" y="20308"/>
                </a:cubicBezTo>
                <a:cubicBezTo>
                  <a:pt x="26104" y="20261"/>
                  <a:pt x="26127" y="20215"/>
                  <a:pt x="26150" y="20145"/>
                </a:cubicBezTo>
                <a:close/>
                <a:moveTo>
                  <a:pt x="4833" y="4291"/>
                </a:moveTo>
                <a:lnTo>
                  <a:pt x="4833" y="4291"/>
                </a:lnTo>
                <a:cubicBezTo>
                  <a:pt x="4063" y="5295"/>
                  <a:pt x="3479" y="6416"/>
                  <a:pt x="3082" y="7607"/>
                </a:cubicBezTo>
                <a:cubicBezTo>
                  <a:pt x="1775" y="11366"/>
                  <a:pt x="1915" y="15755"/>
                  <a:pt x="2849" y="19771"/>
                </a:cubicBezTo>
                <a:cubicBezTo>
                  <a:pt x="2942" y="20238"/>
                  <a:pt x="3059" y="20705"/>
                  <a:pt x="3222" y="21172"/>
                </a:cubicBezTo>
                <a:cubicBezTo>
                  <a:pt x="3526" y="22199"/>
                  <a:pt x="3876" y="23203"/>
                  <a:pt x="4296" y="24184"/>
                </a:cubicBezTo>
                <a:cubicBezTo>
                  <a:pt x="4437" y="24511"/>
                  <a:pt x="4577" y="24814"/>
                  <a:pt x="4740" y="25141"/>
                </a:cubicBezTo>
                <a:cubicBezTo>
                  <a:pt x="4390" y="24581"/>
                  <a:pt x="4016" y="23997"/>
                  <a:pt x="3713" y="23390"/>
                </a:cubicBezTo>
                <a:cubicBezTo>
                  <a:pt x="3386" y="22526"/>
                  <a:pt x="3152" y="21592"/>
                  <a:pt x="2919" y="20705"/>
                </a:cubicBezTo>
                <a:cubicBezTo>
                  <a:pt x="2288" y="18113"/>
                  <a:pt x="2008" y="15452"/>
                  <a:pt x="2078" y="12790"/>
                </a:cubicBezTo>
                <a:cubicBezTo>
                  <a:pt x="2148" y="10385"/>
                  <a:pt x="2312" y="7537"/>
                  <a:pt x="3759" y="5505"/>
                </a:cubicBezTo>
                <a:cubicBezTo>
                  <a:pt x="4063" y="5062"/>
                  <a:pt x="4437" y="4665"/>
                  <a:pt x="4833" y="4291"/>
                </a:cubicBezTo>
                <a:close/>
                <a:moveTo>
                  <a:pt x="25193" y="19211"/>
                </a:moveTo>
                <a:cubicBezTo>
                  <a:pt x="24983" y="20798"/>
                  <a:pt x="24563" y="22339"/>
                  <a:pt x="23932" y="23810"/>
                </a:cubicBezTo>
                <a:cubicBezTo>
                  <a:pt x="23699" y="24207"/>
                  <a:pt x="23465" y="24581"/>
                  <a:pt x="23208" y="24954"/>
                </a:cubicBezTo>
                <a:lnTo>
                  <a:pt x="23045" y="25141"/>
                </a:lnTo>
                <a:cubicBezTo>
                  <a:pt x="23862" y="23647"/>
                  <a:pt x="24376" y="21989"/>
                  <a:pt x="24866" y="20378"/>
                </a:cubicBezTo>
                <a:cubicBezTo>
                  <a:pt x="24983" y="19981"/>
                  <a:pt x="25076" y="19584"/>
                  <a:pt x="25193" y="19211"/>
                </a:cubicBezTo>
                <a:close/>
                <a:moveTo>
                  <a:pt x="18842" y="16666"/>
                </a:moveTo>
                <a:cubicBezTo>
                  <a:pt x="18842" y="16759"/>
                  <a:pt x="18842" y="16876"/>
                  <a:pt x="18819" y="16969"/>
                </a:cubicBezTo>
                <a:lnTo>
                  <a:pt x="18819" y="16946"/>
                </a:lnTo>
                <a:cubicBezTo>
                  <a:pt x="18189" y="19771"/>
                  <a:pt x="17885" y="22666"/>
                  <a:pt x="17955" y="25561"/>
                </a:cubicBezTo>
                <a:cubicBezTo>
                  <a:pt x="17722" y="23600"/>
                  <a:pt x="17768" y="21616"/>
                  <a:pt x="18095" y="19678"/>
                </a:cubicBezTo>
                <a:cubicBezTo>
                  <a:pt x="18282" y="18674"/>
                  <a:pt x="18539" y="17646"/>
                  <a:pt x="18842" y="16666"/>
                </a:cubicBezTo>
                <a:close/>
                <a:moveTo>
                  <a:pt x="2989" y="15568"/>
                </a:moveTo>
                <a:cubicBezTo>
                  <a:pt x="3106" y="16642"/>
                  <a:pt x="3339" y="17693"/>
                  <a:pt x="3713" y="18697"/>
                </a:cubicBezTo>
                <a:cubicBezTo>
                  <a:pt x="4156" y="21242"/>
                  <a:pt x="5160" y="23647"/>
                  <a:pt x="6655" y="25748"/>
                </a:cubicBezTo>
                <a:cubicBezTo>
                  <a:pt x="6468" y="25561"/>
                  <a:pt x="6258" y="25375"/>
                  <a:pt x="6048" y="25165"/>
                </a:cubicBezTo>
                <a:lnTo>
                  <a:pt x="6048" y="25165"/>
                </a:lnTo>
                <a:lnTo>
                  <a:pt x="5884" y="25001"/>
                </a:lnTo>
                <a:cubicBezTo>
                  <a:pt x="5534" y="24417"/>
                  <a:pt x="5207" y="23834"/>
                  <a:pt x="4927" y="23203"/>
                </a:cubicBezTo>
                <a:cubicBezTo>
                  <a:pt x="3900" y="20938"/>
                  <a:pt x="3222" y="18534"/>
                  <a:pt x="2966" y="16082"/>
                </a:cubicBezTo>
                <a:cubicBezTo>
                  <a:pt x="2966" y="15919"/>
                  <a:pt x="2989" y="15755"/>
                  <a:pt x="2989" y="15568"/>
                </a:cubicBezTo>
                <a:close/>
                <a:moveTo>
                  <a:pt x="22294" y="26639"/>
                </a:moveTo>
                <a:lnTo>
                  <a:pt x="22294" y="26639"/>
                </a:lnTo>
                <a:cubicBezTo>
                  <a:pt x="22217" y="26748"/>
                  <a:pt x="22141" y="26848"/>
                  <a:pt x="22064" y="26962"/>
                </a:cubicBezTo>
                <a:cubicBezTo>
                  <a:pt x="21971" y="27079"/>
                  <a:pt x="21761" y="27196"/>
                  <a:pt x="21621" y="27289"/>
                </a:cubicBezTo>
                <a:cubicBezTo>
                  <a:pt x="21851" y="27080"/>
                  <a:pt x="22081" y="26852"/>
                  <a:pt x="22294" y="26639"/>
                </a:cubicBezTo>
                <a:close/>
                <a:moveTo>
                  <a:pt x="26781" y="19538"/>
                </a:moveTo>
                <a:cubicBezTo>
                  <a:pt x="26687" y="21779"/>
                  <a:pt x="26057" y="23950"/>
                  <a:pt x="24563" y="25561"/>
                </a:cubicBezTo>
                <a:lnTo>
                  <a:pt x="24539" y="25585"/>
                </a:lnTo>
                <a:cubicBezTo>
                  <a:pt x="23792" y="26355"/>
                  <a:pt x="22952" y="27032"/>
                  <a:pt x="21994" y="27569"/>
                </a:cubicBezTo>
                <a:cubicBezTo>
                  <a:pt x="22111" y="27453"/>
                  <a:pt x="22228" y="27336"/>
                  <a:pt x="22321" y="27196"/>
                </a:cubicBezTo>
                <a:cubicBezTo>
                  <a:pt x="23675" y="26028"/>
                  <a:pt x="24773" y="24581"/>
                  <a:pt x="25520" y="22946"/>
                </a:cubicBezTo>
                <a:cubicBezTo>
                  <a:pt x="26127" y="21896"/>
                  <a:pt x="26547" y="20728"/>
                  <a:pt x="26781" y="19538"/>
                </a:cubicBezTo>
                <a:close/>
                <a:moveTo>
                  <a:pt x="18842" y="23904"/>
                </a:moveTo>
                <a:cubicBezTo>
                  <a:pt x="18982" y="25188"/>
                  <a:pt x="19193" y="26425"/>
                  <a:pt x="19473" y="27663"/>
                </a:cubicBezTo>
                <a:lnTo>
                  <a:pt x="19449" y="27686"/>
                </a:lnTo>
                <a:cubicBezTo>
                  <a:pt x="19076" y="27289"/>
                  <a:pt x="18982" y="26262"/>
                  <a:pt x="18936" y="25795"/>
                </a:cubicBezTo>
                <a:cubicBezTo>
                  <a:pt x="18866" y="25211"/>
                  <a:pt x="18842" y="24627"/>
                  <a:pt x="18842" y="24044"/>
                </a:cubicBezTo>
                <a:lnTo>
                  <a:pt x="18842" y="23904"/>
                </a:lnTo>
                <a:close/>
                <a:moveTo>
                  <a:pt x="18655" y="19678"/>
                </a:moveTo>
                <a:lnTo>
                  <a:pt x="18655" y="19818"/>
                </a:lnTo>
                <a:cubicBezTo>
                  <a:pt x="18609" y="20261"/>
                  <a:pt x="18585" y="20705"/>
                  <a:pt x="18562" y="21149"/>
                </a:cubicBezTo>
                <a:cubicBezTo>
                  <a:pt x="18492" y="22596"/>
                  <a:pt x="18492" y="24044"/>
                  <a:pt x="18609" y="25515"/>
                </a:cubicBezTo>
                <a:lnTo>
                  <a:pt x="18609" y="25491"/>
                </a:lnTo>
                <a:cubicBezTo>
                  <a:pt x="18655" y="26168"/>
                  <a:pt x="18702" y="27219"/>
                  <a:pt x="19193" y="27779"/>
                </a:cubicBezTo>
                <a:lnTo>
                  <a:pt x="18819" y="27920"/>
                </a:lnTo>
                <a:lnTo>
                  <a:pt x="18469" y="28036"/>
                </a:lnTo>
                <a:cubicBezTo>
                  <a:pt x="18142" y="25258"/>
                  <a:pt x="18212" y="22456"/>
                  <a:pt x="18655" y="19678"/>
                </a:cubicBezTo>
                <a:close/>
                <a:moveTo>
                  <a:pt x="19403" y="28083"/>
                </a:moveTo>
                <a:lnTo>
                  <a:pt x="19426" y="28106"/>
                </a:lnTo>
                <a:lnTo>
                  <a:pt x="19146" y="28246"/>
                </a:lnTo>
                <a:lnTo>
                  <a:pt x="19099" y="28223"/>
                </a:lnTo>
                <a:cubicBezTo>
                  <a:pt x="19099" y="28223"/>
                  <a:pt x="19076" y="28200"/>
                  <a:pt x="19076" y="28200"/>
                </a:cubicBezTo>
                <a:lnTo>
                  <a:pt x="19403" y="28083"/>
                </a:lnTo>
                <a:close/>
                <a:moveTo>
                  <a:pt x="7098" y="26565"/>
                </a:moveTo>
                <a:cubicBezTo>
                  <a:pt x="7308" y="26752"/>
                  <a:pt x="7542" y="26916"/>
                  <a:pt x="7799" y="27056"/>
                </a:cubicBezTo>
                <a:cubicBezTo>
                  <a:pt x="8244" y="27524"/>
                  <a:pt x="8754" y="27949"/>
                  <a:pt x="9307" y="28332"/>
                </a:cubicBezTo>
                <a:lnTo>
                  <a:pt x="9307" y="28332"/>
                </a:lnTo>
                <a:cubicBezTo>
                  <a:pt x="9240" y="28290"/>
                  <a:pt x="9173" y="28257"/>
                  <a:pt x="9106" y="28223"/>
                </a:cubicBezTo>
                <a:cubicBezTo>
                  <a:pt x="8336" y="27756"/>
                  <a:pt x="7659" y="27196"/>
                  <a:pt x="7075" y="26565"/>
                </a:cubicBezTo>
                <a:close/>
                <a:moveTo>
                  <a:pt x="4974" y="26168"/>
                </a:moveTo>
                <a:lnTo>
                  <a:pt x="4974" y="26168"/>
                </a:lnTo>
                <a:cubicBezTo>
                  <a:pt x="5557" y="26986"/>
                  <a:pt x="6211" y="27756"/>
                  <a:pt x="6911" y="28457"/>
                </a:cubicBezTo>
                <a:cubicBezTo>
                  <a:pt x="6421" y="28060"/>
                  <a:pt x="5954" y="27593"/>
                  <a:pt x="5581" y="27079"/>
                </a:cubicBezTo>
                <a:cubicBezTo>
                  <a:pt x="5370" y="26776"/>
                  <a:pt x="5160" y="26472"/>
                  <a:pt x="4974" y="26168"/>
                </a:cubicBezTo>
                <a:close/>
                <a:moveTo>
                  <a:pt x="18936" y="28246"/>
                </a:moveTo>
                <a:lnTo>
                  <a:pt x="18936" y="28246"/>
                </a:lnTo>
                <a:cubicBezTo>
                  <a:pt x="18915" y="28287"/>
                  <a:pt x="18913" y="28310"/>
                  <a:pt x="18928" y="28346"/>
                </a:cubicBezTo>
                <a:lnTo>
                  <a:pt x="18928" y="28346"/>
                </a:lnTo>
                <a:cubicBezTo>
                  <a:pt x="18836" y="28413"/>
                  <a:pt x="18722" y="28458"/>
                  <a:pt x="18609" y="28503"/>
                </a:cubicBezTo>
                <a:lnTo>
                  <a:pt x="18539" y="28527"/>
                </a:lnTo>
                <a:cubicBezTo>
                  <a:pt x="18539" y="28480"/>
                  <a:pt x="18539" y="28433"/>
                  <a:pt x="18515" y="28387"/>
                </a:cubicBezTo>
                <a:cubicBezTo>
                  <a:pt x="18655" y="28340"/>
                  <a:pt x="18796" y="28293"/>
                  <a:pt x="18936" y="28246"/>
                </a:cubicBezTo>
                <a:close/>
                <a:moveTo>
                  <a:pt x="4647" y="24020"/>
                </a:moveTo>
                <a:lnTo>
                  <a:pt x="4647" y="24020"/>
                </a:lnTo>
                <a:cubicBezTo>
                  <a:pt x="4950" y="24417"/>
                  <a:pt x="5254" y="24814"/>
                  <a:pt x="5604" y="25188"/>
                </a:cubicBezTo>
                <a:cubicBezTo>
                  <a:pt x="6351" y="26425"/>
                  <a:pt x="7378" y="27499"/>
                  <a:pt x="8592" y="28316"/>
                </a:cubicBezTo>
                <a:cubicBezTo>
                  <a:pt x="8709" y="28410"/>
                  <a:pt x="8826" y="28480"/>
                  <a:pt x="8966" y="28550"/>
                </a:cubicBezTo>
                <a:lnTo>
                  <a:pt x="8943" y="28550"/>
                </a:lnTo>
                <a:cubicBezTo>
                  <a:pt x="6771" y="27779"/>
                  <a:pt x="5511" y="26005"/>
                  <a:pt x="4647" y="24020"/>
                </a:cubicBezTo>
                <a:close/>
                <a:moveTo>
                  <a:pt x="14756" y="26589"/>
                </a:moveTo>
                <a:cubicBezTo>
                  <a:pt x="14780" y="26869"/>
                  <a:pt x="14826" y="27149"/>
                  <a:pt x="14826" y="27429"/>
                </a:cubicBezTo>
                <a:cubicBezTo>
                  <a:pt x="14826" y="27560"/>
                  <a:pt x="14704" y="28306"/>
                  <a:pt x="14707" y="28611"/>
                </a:cubicBezTo>
                <a:lnTo>
                  <a:pt x="14707" y="28611"/>
                </a:lnTo>
                <a:cubicBezTo>
                  <a:pt x="14695" y="28377"/>
                  <a:pt x="14780" y="27821"/>
                  <a:pt x="14780" y="27709"/>
                </a:cubicBezTo>
                <a:cubicBezTo>
                  <a:pt x="14780" y="27336"/>
                  <a:pt x="14780" y="26962"/>
                  <a:pt x="14756" y="26589"/>
                </a:cubicBezTo>
                <a:close/>
                <a:moveTo>
                  <a:pt x="14053" y="3277"/>
                </a:moveTo>
                <a:cubicBezTo>
                  <a:pt x="14712" y="3277"/>
                  <a:pt x="15384" y="3341"/>
                  <a:pt x="16064" y="3474"/>
                </a:cubicBezTo>
                <a:cubicBezTo>
                  <a:pt x="18819" y="4034"/>
                  <a:pt x="21294" y="5552"/>
                  <a:pt x="23068" y="7747"/>
                </a:cubicBezTo>
                <a:cubicBezTo>
                  <a:pt x="24563" y="10502"/>
                  <a:pt x="25356" y="13584"/>
                  <a:pt x="25356" y="16736"/>
                </a:cubicBezTo>
                <a:cubicBezTo>
                  <a:pt x="25146" y="17927"/>
                  <a:pt x="24866" y="19117"/>
                  <a:pt x="24516" y="20261"/>
                </a:cubicBezTo>
                <a:cubicBezTo>
                  <a:pt x="23909" y="22316"/>
                  <a:pt x="23232" y="24464"/>
                  <a:pt x="21924" y="26192"/>
                </a:cubicBezTo>
                <a:cubicBezTo>
                  <a:pt x="21854" y="26309"/>
                  <a:pt x="21784" y="26402"/>
                  <a:pt x="21691" y="26495"/>
                </a:cubicBezTo>
                <a:cubicBezTo>
                  <a:pt x="21060" y="26916"/>
                  <a:pt x="20360" y="27289"/>
                  <a:pt x="19659" y="27593"/>
                </a:cubicBezTo>
                <a:lnTo>
                  <a:pt x="19636" y="27616"/>
                </a:lnTo>
                <a:cubicBezTo>
                  <a:pt x="19122" y="25118"/>
                  <a:pt x="18866" y="22573"/>
                  <a:pt x="18912" y="20028"/>
                </a:cubicBezTo>
                <a:cubicBezTo>
                  <a:pt x="19006" y="18697"/>
                  <a:pt x="19193" y="17390"/>
                  <a:pt x="19426" y="16082"/>
                </a:cubicBezTo>
                <a:lnTo>
                  <a:pt x="19449" y="16059"/>
                </a:lnTo>
                <a:cubicBezTo>
                  <a:pt x="20150" y="16035"/>
                  <a:pt x="20827" y="15872"/>
                  <a:pt x="21317" y="15288"/>
                </a:cubicBezTo>
                <a:cubicBezTo>
                  <a:pt x="21807" y="14704"/>
                  <a:pt x="21948" y="14027"/>
                  <a:pt x="21504" y="13420"/>
                </a:cubicBezTo>
                <a:cubicBezTo>
                  <a:pt x="21468" y="13370"/>
                  <a:pt x="21416" y="13348"/>
                  <a:pt x="21365" y="13348"/>
                </a:cubicBezTo>
                <a:cubicBezTo>
                  <a:pt x="21252" y="13348"/>
                  <a:pt x="21143" y="13455"/>
                  <a:pt x="21224" y="13584"/>
                </a:cubicBezTo>
                <a:cubicBezTo>
                  <a:pt x="21714" y="14448"/>
                  <a:pt x="21084" y="15171"/>
                  <a:pt x="20313" y="15498"/>
                </a:cubicBezTo>
                <a:cubicBezTo>
                  <a:pt x="20477" y="15405"/>
                  <a:pt x="20640" y="15265"/>
                  <a:pt x="20757" y="15125"/>
                </a:cubicBezTo>
                <a:cubicBezTo>
                  <a:pt x="21224" y="14611"/>
                  <a:pt x="21130" y="13817"/>
                  <a:pt x="20570" y="13420"/>
                </a:cubicBezTo>
                <a:cubicBezTo>
                  <a:pt x="20545" y="13408"/>
                  <a:pt x="20518" y="13402"/>
                  <a:pt x="20492" y="13402"/>
                </a:cubicBezTo>
                <a:cubicBezTo>
                  <a:pt x="20421" y="13402"/>
                  <a:pt x="20354" y="13445"/>
                  <a:pt x="20337" y="13514"/>
                </a:cubicBezTo>
                <a:cubicBezTo>
                  <a:pt x="20196" y="14167"/>
                  <a:pt x="19940" y="14775"/>
                  <a:pt x="19566" y="15312"/>
                </a:cubicBezTo>
                <a:cubicBezTo>
                  <a:pt x="19776" y="14401"/>
                  <a:pt x="19986" y="13490"/>
                  <a:pt x="20243" y="12580"/>
                </a:cubicBezTo>
                <a:cubicBezTo>
                  <a:pt x="20262" y="12488"/>
                  <a:pt x="20193" y="12395"/>
                  <a:pt x="20105" y="12395"/>
                </a:cubicBezTo>
                <a:cubicBezTo>
                  <a:pt x="20082" y="12395"/>
                  <a:pt x="20057" y="12402"/>
                  <a:pt x="20033" y="12416"/>
                </a:cubicBezTo>
                <a:cubicBezTo>
                  <a:pt x="20080" y="12113"/>
                  <a:pt x="20150" y="11833"/>
                  <a:pt x="20196" y="11529"/>
                </a:cubicBezTo>
                <a:cubicBezTo>
                  <a:pt x="20210" y="11419"/>
                  <a:pt x="20126" y="11349"/>
                  <a:pt x="20041" y="11349"/>
                </a:cubicBezTo>
                <a:cubicBezTo>
                  <a:pt x="19982" y="11349"/>
                  <a:pt x="19922" y="11383"/>
                  <a:pt x="19893" y="11459"/>
                </a:cubicBezTo>
                <a:cubicBezTo>
                  <a:pt x="19589" y="12510"/>
                  <a:pt x="19333" y="13560"/>
                  <a:pt x="19146" y="14634"/>
                </a:cubicBezTo>
                <a:cubicBezTo>
                  <a:pt x="19052" y="14915"/>
                  <a:pt x="18959" y="15218"/>
                  <a:pt x="18889" y="15498"/>
                </a:cubicBezTo>
                <a:lnTo>
                  <a:pt x="18702" y="15522"/>
                </a:lnTo>
                <a:cubicBezTo>
                  <a:pt x="18422" y="15568"/>
                  <a:pt x="18142" y="15568"/>
                  <a:pt x="17862" y="15592"/>
                </a:cubicBezTo>
                <a:lnTo>
                  <a:pt x="17792" y="15592"/>
                </a:lnTo>
                <a:cubicBezTo>
                  <a:pt x="17395" y="15592"/>
                  <a:pt x="16998" y="15615"/>
                  <a:pt x="16601" y="15662"/>
                </a:cubicBezTo>
                <a:cubicBezTo>
                  <a:pt x="15363" y="15732"/>
                  <a:pt x="14103" y="15802"/>
                  <a:pt x="12935" y="16222"/>
                </a:cubicBezTo>
                <a:cubicBezTo>
                  <a:pt x="12188" y="16479"/>
                  <a:pt x="11511" y="16899"/>
                  <a:pt x="10927" y="17413"/>
                </a:cubicBezTo>
                <a:cubicBezTo>
                  <a:pt x="10460" y="16829"/>
                  <a:pt x="9947" y="16316"/>
                  <a:pt x="9386" y="15872"/>
                </a:cubicBezTo>
                <a:lnTo>
                  <a:pt x="9340" y="15825"/>
                </a:lnTo>
                <a:lnTo>
                  <a:pt x="9293" y="15825"/>
                </a:lnTo>
                <a:cubicBezTo>
                  <a:pt x="9129" y="15685"/>
                  <a:pt x="8943" y="15545"/>
                  <a:pt x="8756" y="15428"/>
                </a:cubicBezTo>
                <a:cubicBezTo>
                  <a:pt x="8729" y="15411"/>
                  <a:pt x="8704" y="15403"/>
                  <a:pt x="8680" y="15403"/>
                </a:cubicBezTo>
                <a:cubicBezTo>
                  <a:pt x="8579" y="15403"/>
                  <a:pt x="8517" y="15544"/>
                  <a:pt x="8592" y="15638"/>
                </a:cubicBezTo>
                <a:cubicBezTo>
                  <a:pt x="9200" y="16339"/>
                  <a:pt x="9853" y="17086"/>
                  <a:pt x="10507" y="17880"/>
                </a:cubicBezTo>
                <a:cubicBezTo>
                  <a:pt x="10017" y="18440"/>
                  <a:pt x="9713" y="19141"/>
                  <a:pt x="9620" y="19888"/>
                </a:cubicBezTo>
                <a:cubicBezTo>
                  <a:pt x="9620" y="19940"/>
                  <a:pt x="9672" y="19967"/>
                  <a:pt x="9718" y="19967"/>
                </a:cubicBezTo>
                <a:cubicBezTo>
                  <a:pt x="9734" y="19967"/>
                  <a:pt x="9748" y="19964"/>
                  <a:pt x="9760" y="19958"/>
                </a:cubicBezTo>
                <a:cubicBezTo>
                  <a:pt x="9760" y="20005"/>
                  <a:pt x="9760" y="20075"/>
                  <a:pt x="9783" y="20121"/>
                </a:cubicBezTo>
                <a:cubicBezTo>
                  <a:pt x="9807" y="20203"/>
                  <a:pt x="9877" y="20244"/>
                  <a:pt x="9947" y="20244"/>
                </a:cubicBezTo>
                <a:cubicBezTo>
                  <a:pt x="10017" y="20244"/>
                  <a:pt x="10087" y="20203"/>
                  <a:pt x="10110" y="20121"/>
                </a:cubicBezTo>
                <a:cubicBezTo>
                  <a:pt x="10227" y="19491"/>
                  <a:pt x="10390" y="18767"/>
                  <a:pt x="10834" y="18300"/>
                </a:cubicBezTo>
                <a:cubicBezTo>
                  <a:pt x="11114" y="18650"/>
                  <a:pt x="11394" y="19024"/>
                  <a:pt x="11651" y="19374"/>
                </a:cubicBezTo>
                <a:cubicBezTo>
                  <a:pt x="12772" y="21242"/>
                  <a:pt x="13589" y="23273"/>
                  <a:pt x="14056" y="25398"/>
                </a:cubicBezTo>
                <a:cubicBezTo>
                  <a:pt x="14196" y="26028"/>
                  <a:pt x="14313" y="26682"/>
                  <a:pt x="14383" y="27313"/>
                </a:cubicBezTo>
                <a:cubicBezTo>
                  <a:pt x="14313" y="27779"/>
                  <a:pt x="14219" y="28223"/>
                  <a:pt x="14079" y="28643"/>
                </a:cubicBezTo>
                <a:cubicBezTo>
                  <a:pt x="11955" y="28597"/>
                  <a:pt x="9853" y="27943"/>
                  <a:pt x="8055" y="26799"/>
                </a:cubicBezTo>
                <a:cubicBezTo>
                  <a:pt x="7005" y="25795"/>
                  <a:pt x="6164" y="24604"/>
                  <a:pt x="5534" y="23297"/>
                </a:cubicBezTo>
                <a:cubicBezTo>
                  <a:pt x="5044" y="22316"/>
                  <a:pt x="4647" y="21265"/>
                  <a:pt x="4343" y="20191"/>
                </a:cubicBezTo>
                <a:lnTo>
                  <a:pt x="4343" y="20191"/>
                </a:lnTo>
                <a:cubicBezTo>
                  <a:pt x="5417" y="22269"/>
                  <a:pt x="7075" y="23997"/>
                  <a:pt x="9083" y="25164"/>
                </a:cubicBezTo>
                <a:cubicBezTo>
                  <a:pt x="9104" y="25175"/>
                  <a:pt x="9125" y="25180"/>
                  <a:pt x="9144" y="25180"/>
                </a:cubicBezTo>
                <a:cubicBezTo>
                  <a:pt x="9252" y="25180"/>
                  <a:pt x="9318" y="25034"/>
                  <a:pt x="9200" y="24954"/>
                </a:cubicBezTo>
                <a:cubicBezTo>
                  <a:pt x="6818" y="23530"/>
                  <a:pt x="5020" y="21335"/>
                  <a:pt x="4040" y="18720"/>
                </a:cubicBezTo>
                <a:cubicBezTo>
                  <a:pt x="3409" y="15475"/>
                  <a:pt x="3619" y="12019"/>
                  <a:pt x="5020" y="9124"/>
                </a:cubicBezTo>
                <a:cubicBezTo>
                  <a:pt x="6776" y="5493"/>
                  <a:pt x="10185" y="3277"/>
                  <a:pt x="14053" y="3277"/>
                </a:cubicBezTo>
                <a:close/>
                <a:moveTo>
                  <a:pt x="18445" y="16993"/>
                </a:moveTo>
                <a:lnTo>
                  <a:pt x="18445" y="16993"/>
                </a:lnTo>
                <a:cubicBezTo>
                  <a:pt x="18118" y="18067"/>
                  <a:pt x="17885" y="19187"/>
                  <a:pt x="17698" y="20285"/>
                </a:cubicBezTo>
                <a:cubicBezTo>
                  <a:pt x="17348" y="22923"/>
                  <a:pt x="17488" y="25585"/>
                  <a:pt x="18095" y="28153"/>
                </a:cubicBezTo>
                <a:cubicBezTo>
                  <a:pt x="17115" y="28433"/>
                  <a:pt x="16087" y="28597"/>
                  <a:pt x="15037" y="28643"/>
                </a:cubicBezTo>
                <a:cubicBezTo>
                  <a:pt x="15270" y="27966"/>
                  <a:pt x="15037" y="26869"/>
                  <a:pt x="14967" y="26402"/>
                </a:cubicBezTo>
                <a:cubicBezTo>
                  <a:pt x="14873" y="25935"/>
                  <a:pt x="14780" y="25491"/>
                  <a:pt x="14640" y="25048"/>
                </a:cubicBezTo>
                <a:cubicBezTo>
                  <a:pt x="14500" y="24207"/>
                  <a:pt x="14266" y="23390"/>
                  <a:pt x="13916" y="22643"/>
                </a:cubicBezTo>
                <a:cubicBezTo>
                  <a:pt x="13332" y="20938"/>
                  <a:pt x="12468" y="19374"/>
                  <a:pt x="11371" y="17973"/>
                </a:cubicBezTo>
                <a:lnTo>
                  <a:pt x="11464" y="17927"/>
                </a:lnTo>
                <a:cubicBezTo>
                  <a:pt x="11683" y="17846"/>
                  <a:pt x="11910" y="17816"/>
                  <a:pt x="12141" y="17816"/>
                </a:cubicBezTo>
                <a:cubicBezTo>
                  <a:pt x="12651" y="17816"/>
                  <a:pt x="13177" y="17963"/>
                  <a:pt x="13659" y="18043"/>
                </a:cubicBezTo>
                <a:cubicBezTo>
                  <a:pt x="14067" y="18136"/>
                  <a:pt x="14481" y="18181"/>
                  <a:pt x="14896" y="18181"/>
                </a:cubicBezTo>
                <a:cubicBezTo>
                  <a:pt x="15527" y="18181"/>
                  <a:pt x="16159" y="18077"/>
                  <a:pt x="16764" y="17880"/>
                </a:cubicBezTo>
                <a:cubicBezTo>
                  <a:pt x="17371" y="17670"/>
                  <a:pt x="17955" y="17366"/>
                  <a:pt x="18445" y="16993"/>
                </a:cubicBezTo>
                <a:close/>
                <a:moveTo>
                  <a:pt x="18189" y="28480"/>
                </a:moveTo>
                <a:cubicBezTo>
                  <a:pt x="18189" y="28527"/>
                  <a:pt x="18212" y="28573"/>
                  <a:pt x="18235" y="28620"/>
                </a:cubicBezTo>
                <a:cubicBezTo>
                  <a:pt x="17395" y="28830"/>
                  <a:pt x="16531" y="28970"/>
                  <a:pt x="15667" y="28994"/>
                </a:cubicBezTo>
                <a:lnTo>
                  <a:pt x="14803" y="29040"/>
                </a:lnTo>
                <a:cubicBezTo>
                  <a:pt x="14803" y="29040"/>
                  <a:pt x="14826" y="29017"/>
                  <a:pt x="14826" y="29017"/>
                </a:cubicBezTo>
                <a:lnTo>
                  <a:pt x="14850" y="28994"/>
                </a:lnTo>
                <a:cubicBezTo>
                  <a:pt x="15970" y="28970"/>
                  <a:pt x="17091" y="28807"/>
                  <a:pt x="18189" y="28480"/>
                </a:cubicBezTo>
                <a:close/>
                <a:moveTo>
                  <a:pt x="9550" y="27990"/>
                </a:moveTo>
                <a:cubicBezTo>
                  <a:pt x="10951" y="28597"/>
                  <a:pt x="12468" y="28947"/>
                  <a:pt x="14009" y="28994"/>
                </a:cubicBezTo>
                <a:lnTo>
                  <a:pt x="13963" y="29087"/>
                </a:lnTo>
                <a:cubicBezTo>
                  <a:pt x="13663" y="29097"/>
                  <a:pt x="13359" y="29102"/>
                  <a:pt x="13054" y="29102"/>
                </a:cubicBezTo>
                <a:cubicBezTo>
                  <a:pt x="12624" y="29102"/>
                  <a:pt x="12192" y="29091"/>
                  <a:pt x="11768" y="29064"/>
                </a:cubicBezTo>
                <a:cubicBezTo>
                  <a:pt x="10974" y="28807"/>
                  <a:pt x="10227" y="28457"/>
                  <a:pt x="9550" y="28013"/>
                </a:cubicBezTo>
                <a:lnTo>
                  <a:pt x="9550" y="27990"/>
                </a:lnTo>
                <a:close/>
                <a:moveTo>
                  <a:pt x="15597" y="29414"/>
                </a:moveTo>
                <a:lnTo>
                  <a:pt x="15597" y="29414"/>
                </a:lnTo>
                <a:cubicBezTo>
                  <a:pt x="15177" y="29484"/>
                  <a:pt x="14733" y="29507"/>
                  <a:pt x="14313" y="29507"/>
                </a:cubicBezTo>
                <a:cubicBezTo>
                  <a:pt x="14733" y="29461"/>
                  <a:pt x="15177" y="29437"/>
                  <a:pt x="15597" y="29414"/>
                </a:cubicBezTo>
                <a:close/>
                <a:moveTo>
                  <a:pt x="6818" y="27756"/>
                </a:moveTo>
                <a:lnTo>
                  <a:pt x="6818" y="27756"/>
                </a:lnTo>
                <a:cubicBezTo>
                  <a:pt x="7425" y="28246"/>
                  <a:pt x="8102" y="28643"/>
                  <a:pt x="8826" y="28877"/>
                </a:cubicBezTo>
                <a:cubicBezTo>
                  <a:pt x="9433" y="29087"/>
                  <a:pt x="10040" y="29250"/>
                  <a:pt x="10647" y="29344"/>
                </a:cubicBezTo>
                <a:cubicBezTo>
                  <a:pt x="11894" y="29783"/>
                  <a:pt x="13206" y="29997"/>
                  <a:pt x="14525" y="29997"/>
                </a:cubicBezTo>
                <a:cubicBezTo>
                  <a:pt x="14960" y="29997"/>
                  <a:pt x="15396" y="29974"/>
                  <a:pt x="15830" y="29928"/>
                </a:cubicBezTo>
                <a:lnTo>
                  <a:pt x="15830" y="29928"/>
                </a:lnTo>
                <a:cubicBezTo>
                  <a:pt x="15192" y="30048"/>
                  <a:pt x="14529" y="30118"/>
                  <a:pt x="13868" y="30118"/>
                </a:cubicBezTo>
                <a:cubicBezTo>
                  <a:pt x="13634" y="30118"/>
                  <a:pt x="13401" y="30109"/>
                  <a:pt x="13169" y="30091"/>
                </a:cubicBezTo>
                <a:cubicBezTo>
                  <a:pt x="13161" y="30090"/>
                  <a:pt x="13153" y="30090"/>
                  <a:pt x="13146" y="30090"/>
                </a:cubicBezTo>
                <a:cubicBezTo>
                  <a:pt x="12912" y="30090"/>
                  <a:pt x="12920" y="30442"/>
                  <a:pt x="13169" y="30465"/>
                </a:cubicBezTo>
                <a:cubicBezTo>
                  <a:pt x="13413" y="30481"/>
                  <a:pt x="13658" y="30490"/>
                  <a:pt x="13903" y="30490"/>
                </a:cubicBezTo>
                <a:cubicBezTo>
                  <a:pt x="15017" y="30490"/>
                  <a:pt x="16136" y="30314"/>
                  <a:pt x="17208" y="29951"/>
                </a:cubicBezTo>
                <a:lnTo>
                  <a:pt x="17208" y="29951"/>
                </a:lnTo>
                <a:cubicBezTo>
                  <a:pt x="16531" y="30231"/>
                  <a:pt x="15830" y="30465"/>
                  <a:pt x="15107" y="30651"/>
                </a:cubicBezTo>
                <a:cubicBezTo>
                  <a:pt x="14692" y="30695"/>
                  <a:pt x="14275" y="30716"/>
                  <a:pt x="13855" y="30716"/>
                </a:cubicBezTo>
                <a:cubicBezTo>
                  <a:pt x="13163" y="30716"/>
                  <a:pt x="12465" y="30660"/>
                  <a:pt x="11768" y="30558"/>
                </a:cubicBezTo>
                <a:cubicBezTo>
                  <a:pt x="11861" y="30465"/>
                  <a:pt x="11955" y="30371"/>
                  <a:pt x="12071" y="30278"/>
                </a:cubicBezTo>
                <a:cubicBezTo>
                  <a:pt x="12130" y="30239"/>
                  <a:pt x="12090" y="30150"/>
                  <a:pt x="12035" y="30150"/>
                </a:cubicBezTo>
                <a:cubicBezTo>
                  <a:pt x="12024" y="30150"/>
                  <a:pt x="12013" y="30153"/>
                  <a:pt x="12001" y="30161"/>
                </a:cubicBezTo>
                <a:cubicBezTo>
                  <a:pt x="11838" y="30254"/>
                  <a:pt x="11698" y="30371"/>
                  <a:pt x="11581" y="30511"/>
                </a:cubicBezTo>
                <a:lnTo>
                  <a:pt x="11371" y="30488"/>
                </a:lnTo>
                <a:cubicBezTo>
                  <a:pt x="11301" y="30324"/>
                  <a:pt x="11231" y="30161"/>
                  <a:pt x="11184" y="29998"/>
                </a:cubicBezTo>
                <a:cubicBezTo>
                  <a:pt x="11175" y="29960"/>
                  <a:pt x="11150" y="29945"/>
                  <a:pt x="11125" y="29945"/>
                </a:cubicBezTo>
                <a:cubicBezTo>
                  <a:pt x="11086" y="29945"/>
                  <a:pt x="11044" y="29979"/>
                  <a:pt x="11044" y="30021"/>
                </a:cubicBezTo>
                <a:cubicBezTo>
                  <a:pt x="11091" y="30161"/>
                  <a:pt x="11137" y="30301"/>
                  <a:pt x="11184" y="30441"/>
                </a:cubicBezTo>
                <a:cubicBezTo>
                  <a:pt x="10554" y="30301"/>
                  <a:pt x="9947" y="30114"/>
                  <a:pt x="9340" y="29881"/>
                </a:cubicBezTo>
                <a:cubicBezTo>
                  <a:pt x="8406" y="29297"/>
                  <a:pt x="7565" y="28573"/>
                  <a:pt x="6818" y="27756"/>
                </a:cubicBezTo>
                <a:close/>
                <a:moveTo>
                  <a:pt x="11114" y="31025"/>
                </a:moveTo>
                <a:lnTo>
                  <a:pt x="11348" y="31095"/>
                </a:lnTo>
                <a:cubicBezTo>
                  <a:pt x="11305" y="31285"/>
                  <a:pt x="11282" y="31476"/>
                  <a:pt x="11295" y="31666"/>
                </a:cubicBezTo>
                <a:lnTo>
                  <a:pt x="11295" y="31666"/>
                </a:lnTo>
                <a:cubicBezTo>
                  <a:pt x="11196" y="31452"/>
                  <a:pt x="11135" y="31239"/>
                  <a:pt x="11114" y="31025"/>
                </a:cubicBezTo>
                <a:close/>
                <a:moveTo>
                  <a:pt x="19730" y="29507"/>
                </a:moveTo>
                <a:cubicBezTo>
                  <a:pt x="19753" y="29601"/>
                  <a:pt x="19800" y="29671"/>
                  <a:pt x="19823" y="29764"/>
                </a:cubicBezTo>
                <a:cubicBezTo>
                  <a:pt x="19333" y="31025"/>
                  <a:pt x="17395" y="32146"/>
                  <a:pt x="16321" y="32449"/>
                </a:cubicBezTo>
                <a:cubicBezTo>
                  <a:pt x="15875" y="32579"/>
                  <a:pt x="15419" y="32643"/>
                  <a:pt x="14971" y="32643"/>
                </a:cubicBezTo>
                <a:cubicBezTo>
                  <a:pt x="13730" y="32643"/>
                  <a:pt x="12546" y="32149"/>
                  <a:pt x="11791" y="31188"/>
                </a:cubicBezTo>
                <a:lnTo>
                  <a:pt x="11791" y="31188"/>
                </a:lnTo>
                <a:cubicBezTo>
                  <a:pt x="12048" y="31235"/>
                  <a:pt x="12305" y="31258"/>
                  <a:pt x="12562" y="31258"/>
                </a:cubicBezTo>
                <a:cubicBezTo>
                  <a:pt x="12710" y="31266"/>
                  <a:pt x="12857" y="31270"/>
                  <a:pt x="13004" y="31270"/>
                </a:cubicBezTo>
                <a:cubicBezTo>
                  <a:pt x="13714" y="31270"/>
                  <a:pt x="14410" y="31180"/>
                  <a:pt x="15107" y="31025"/>
                </a:cubicBezTo>
                <a:cubicBezTo>
                  <a:pt x="16578" y="30885"/>
                  <a:pt x="18002" y="30465"/>
                  <a:pt x="19309" y="29764"/>
                </a:cubicBezTo>
                <a:lnTo>
                  <a:pt x="19286" y="29764"/>
                </a:lnTo>
                <a:cubicBezTo>
                  <a:pt x="19426" y="29671"/>
                  <a:pt x="19589" y="29601"/>
                  <a:pt x="19730" y="29507"/>
                </a:cubicBezTo>
                <a:close/>
                <a:moveTo>
                  <a:pt x="19356" y="31959"/>
                </a:moveTo>
                <a:lnTo>
                  <a:pt x="19309" y="32029"/>
                </a:lnTo>
                <a:cubicBezTo>
                  <a:pt x="19006" y="32356"/>
                  <a:pt x="18655" y="32613"/>
                  <a:pt x="18259" y="32776"/>
                </a:cubicBezTo>
                <a:cubicBezTo>
                  <a:pt x="18655" y="32566"/>
                  <a:pt x="19029" y="32286"/>
                  <a:pt x="19356" y="31959"/>
                </a:cubicBezTo>
                <a:close/>
                <a:moveTo>
                  <a:pt x="19893" y="30278"/>
                </a:moveTo>
                <a:cubicBezTo>
                  <a:pt x="19893" y="30511"/>
                  <a:pt x="19846" y="30721"/>
                  <a:pt x="19753" y="30931"/>
                </a:cubicBezTo>
                <a:cubicBezTo>
                  <a:pt x="19659" y="30931"/>
                  <a:pt x="19566" y="30955"/>
                  <a:pt x="19496" y="31025"/>
                </a:cubicBezTo>
                <a:cubicBezTo>
                  <a:pt x="19426" y="31048"/>
                  <a:pt x="19403" y="31142"/>
                  <a:pt x="19449" y="31188"/>
                </a:cubicBezTo>
                <a:lnTo>
                  <a:pt x="19473" y="31235"/>
                </a:lnTo>
                <a:cubicBezTo>
                  <a:pt x="19496" y="31258"/>
                  <a:pt x="19496" y="31282"/>
                  <a:pt x="19519" y="31282"/>
                </a:cubicBezTo>
                <a:cubicBezTo>
                  <a:pt x="19426" y="31422"/>
                  <a:pt x="19309" y="31562"/>
                  <a:pt x="19169" y="31679"/>
                </a:cubicBezTo>
                <a:cubicBezTo>
                  <a:pt x="18422" y="32402"/>
                  <a:pt x="17511" y="32916"/>
                  <a:pt x="16507" y="33150"/>
                </a:cubicBezTo>
                <a:cubicBezTo>
                  <a:pt x="16104" y="33246"/>
                  <a:pt x="15594" y="33303"/>
                  <a:pt x="15050" y="33303"/>
                </a:cubicBezTo>
                <a:cubicBezTo>
                  <a:pt x="14147" y="33303"/>
                  <a:pt x="13147" y="33146"/>
                  <a:pt x="12375" y="32753"/>
                </a:cubicBezTo>
                <a:cubicBezTo>
                  <a:pt x="12375" y="32706"/>
                  <a:pt x="12398" y="32683"/>
                  <a:pt x="12398" y="32659"/>
                </a:cubicBezTo>
                <a:cubicBezTo>
                  <a:pt x="12429" y="32597"/>
                  <a:pt x="12377" y="32555"/>
                  <a:pt x="12326" y="32555"/>
                </a:cubicBezTo>
                <a:cubicBezTo>
                  <a:pt x="12300" y="32555"/>
                  <a:pt x="12274" y="32566"/>
                  <a:pt x="12258" y="32589"/>
                </a:cubicBezTo>
                <a:lnTo>
                  <a:pt x="12235" y="32659"/>
                </a:lnTo>
                <a:cubicBezTo>
                  <a:pt x="12095" y="32589"/>
                  <a:pt x="11955" y="32496"/>
                  <a:pt x="11838" y="32402"/>
                </a:cubicBezTo>
                <a:cubicBezTo>
                  <a:pt x="11558" y="32052"/>
                  <a:pt x="11441" y="31585"/>
                  <a:pt x="11488" y="31142"/>
                </a:cubicBezTo>
                <a:lnTo>
                  <a:pt x="11534" y="31142"/>
                </a:lnTo>
                <a:cubicBezTo>
                  <a:pt x="12291" y="32339"/>
                  <a:pt x="13643" y="32909"/>
                  <a:pt x="15052" y="32909"/>
                </a:cubicBezTo>
                <a:cubicBezTo>
                  <a:pt x="15731" y="32909"/>
                  <a:pt x="16423" y="32777"/>
                  <a:pt x="17068" y="32519"/>
                </a:cubicBezTo>
                <a:cubicBezTo>
                  <a:pt x="18142" y="32076"/>
                  <a:pt x="19333" y="31305"/>
                  <a:pt x="19893" y="30278"/>
                </a:cubicBezTo>
                <a:close/>
                <a:moveTo>
                  <a:pt x="19916" y="31679"/>
                </a:moveTo>
                <a:cubicBezTo>
                  <a:pt x="19963" y="31795"/>
                  <a:pt x="19986" y="31935"/>
                  <a:pt x="20033" y="32052"/>
                </a:cubicBezTo>
                <a:lnTo>
                  <a:pt x="20010" y="32099"/>
                </a:lnTo>
                <a:cubicBezTo>
                  <a:pt x="19986" y="32472"/>
                  <a:pt x="19823" y="32846"/>
                  <a:pt x="19543" y="33103"/>
                </a:cubicBezTo>
                <a:cubicBezTo>
                  <a:pt x="19286" y="33406"/>
                  <a:pt x="18982" y="33640"/>
                  <a:pt x="18655" y="33850"/>
                </a:cubicBezTo>
                <a:cubicBezTo>
                  <a:pt x="17955" y="34410"/>
                  <a:pt x="17185" y="34877"/>
                  <a:pt x="16344" y="35228"/>
                </a:cubicBezTo>
                <a:cubicBezTo>
                  <a:pt x="15877" y="35438"/>
                  <a:pt x="15387" y="35554"/>
                  <a:pt x="14873" y="35578"/>
                </a:cubicBezTo>
                <a:cubicBezTo>
                  <a:pt x="14266" y="35484"/>
                  <a:pt x="13682" y="35274"/>
                  <a:pt x="13169" y="34971"/>
                </a:cubicBezTo>
                <a:lnTo>
                  <a:pt x="13099" y="34901"/>
                </a:lnTo>
                <a:cubicBezTo>
                  <a:pt x="13169" y="34831"/>
                  <a:pt x="13262" y="34784"/>
                  <a:pt x="13355" y="34737"/>
                </a:cubicBezTo>
                <a:cubicBezTo>
                  <a:pt x="13419" y="34695"/>
                  <a:pt x="13367" y="34594"/>
                  <a:pt x="13304" y="34594"/>
                </a:cubicBezTo>
                <a:cubicBezTo>
                  <a:pt x="13298" y="34594"/>
                  <a:pt x="13292" y="34595"/>
                  <a:pt x="13285" y="34597"/>
                </a:cubicBezTo>
                <a:cubicBezTo>
                  <a:pt x="13169" y="34644"/>
                  <a:pt x="13052" y="34714"/>
                  <a:pt x="12959" y="34807"/>
                </a:cubicBezTo>
                <a:cubicBezTo>
                  <a:pt x="12795" y="34667"/>
                  <a:pt x="12632" y="34504"/>
                  <a:pt x="12492" y="34340"/>
                </a:cubicBezTo>
                <a:cubicBezTo>
                  <a:pt x="12328" y="34013"/>
                  <a:pt x="12235" y="33640"/>
                  <a:pt x="12281" y="33243"/>
                </a:cubicBezTo>
                <a:lnTo>
                  <a:pt x="12281" y="33243"/>
                </a:lnTo>
                <a:cubicBezTo>
                  <a:pt x="12863" y="33635"/>
                  <a:pt x="13609" y="33753"/>
                  <a:pt x="14359" y="33753"/>
                </a:cubicBezTo>
                <a:cubicBezTo>
                  <a:pt x="14995" y="33753"/>
                  <a:pt x="15634" y="33668"/>
                  <a:pt x="16181" y="33593"/>
                </a:cubicBezTo>
                <a:cubicBezTo>
                  <a:pt x="17558" y="33430"/>
                  <a:pt x="19239" y="33009"/>
                  <a:pt x="19916" y="31679"/>
                </a:cubicBezTo>
                <a:close/>
                <a:moveTo>
                  <a:pt x="19986" y="33103"/>
                </a:moveTo>
                <a:lnTo>
                  <a:pt x="19986" y="33103"/>
                </a:lnTo>
                <a:cubicBezTo>
                  <a:pt x="19659" y="34340"/>
                  <a:pt x="18305" y="35251"/>
                  <a:pt x="16974" y="35554"/>
                </a:cubicBezTo>
                <a:cubicBezTo>
                  <a:pt x="16694" y="35601"/>
                  <a:pt x="16391" y="35648"/>
                  <a:pt x="16111" y="35648"/>
                </a:cubicBezTo>
                <a:cubicBezTo>
                  <a:pt x="16391" y="35554"/>
                  <a:pt x="16671" y="35438"/>
                  <a:pt x="16951" y="35321"/>
                </a:cubicBezTo>
                <a:cubicBezTo>
                  <a:pt x="17862" y="34854"/>
                  <a:pt x="19309" y="34107"/>
                  <a:pt x="19986" y="33103"/>
                </a:cubicBezTo>
                <a:close/>
                <a:moveTo>
                  <a:pt x="19776" y="34224"/>
                </a:moveTo>
                <a:cubicBezTo>
                  <a:pt x="19776" y="34270"/>
                  <a:pt x="19776" y="34294"/>
                  <a:pt x="19800" y="34317"/>
                </a:cubicBezTo>
                <a:cubicBezTo>
                  <a:pt x="19193" y="35041"/>
                  <a:pt x="18352" y="35554"/>
                  <a:pt x="17441" y="35741"/>
                </a:cubicBezTo>
                <a:cubicBezTo>
                  <a:pt x="18329" y="35484"/>
                  <a:pt x="19146" y="34947"/>
                  <a:pt x="19776" y="34224"/>
                </a:cubicBezTo>
                <a:close/>
                <a:moveTo>
                  <a:pt x="20360" y="34550"/>
                </a:moveTo>
                <a:cubicBezTo>
                  <a:pt x="20733" y="35321"/>
                  <a:pt x="20617" y="36232"/>
                  <a:pt x="20080" y="36885"/>
                </a:cubicBezTo>
                <a:cubicBezTo>
                  <a:pt x="20243" y="36418"/>
                  <a:pt x="20337" y="35905"/>
                  <a:pt x="20337" y="35414"/>
                </a:cubicBezTo>
                <a:lnTo>
                  <a:pt x="20313" y="35414"/>
                </a:lnTo>
                <a:cubicBezTo>
                  <a:pt x="20360" y="35134"/>
                  <a:pt x="20383" y="34831"/>
                  <a:pt x="20360" y="34550"/>
                </a:cubicBezTo>
                <a:close/>
                <a:moveTo>
                  <a:pt x="19870" y="34714"/>
                </a:moveTo>
                <a:cubicBezTo>
                  <a:pt x="19893" y="34877"/>
                  <a:pt x="19916" y="35064"/>
                  <a:pt x="19916" y="35228"/>
                </a:cubicBezTo>
                <a:cubicBezTo>
                  <a:pt x="19753" y="36605"/>
                  <a:pt x="18889" y="37796"/>
                  <a:pt x="17301" y="38099"/>
                </a:cubicBezTo>
                <a:lnTo>
                  <a:pt x="17278" y="38123"/>
                </a:lnTo>
                <a:cubicBezTo>
                  <a:pt x="16980" y="38181"/>
                  <a:pt x="16677" y="38210"/>
                  <a:pt x="16374" y="38210"/>
                </a:cubicBezTo>
                <a:cubicBezTo>
                  <a:pt x="15704" y="38210"/>
                  <a:pt x="15033" y="38069"/>
                  <a:pt x="14406" y="37796"/>
                </a:cubicBezTo>
                <a:cubicBezTo>
                  <a:pt x="13869" y="37539"/>
                  <a:pt x="13426" y="37142"/>
                  <a:pt x="13075" y="36675"/>
                </a:cubicBezTo>
                <a:cubicBezTo>
                  <a:pt x="13075" y="36652"/>
                  <a:pt x="13052" y="36605"/>
                  <a:pt x="13052" y="36582"/>
                </a:cubicBezTo>
                <a:cubicBezTo>
                  <a:pt x="13075" y="36418"/>
                  <a:pt x="13122" y="36278"/>
                  <a:pt x="13192" y="36138"/>
                </a:cubicBezTo>
                <a:cubicBezTo>
                  <a:pt x="13223" y="36076"/>
                  <a:pt x="13182" y="36024"/>
                  <a:pt x="13137" y="36024"/>
                </a:cubicBezTo>
                <a:cubicBezTo>
                  <a:pt x="13114" y="36024"/>
                  <a:pt x="13091" y="36037"/>
                  <a:pt x="13075" y="36068"/>
                </a:cubicBezTo>
                <a:cubicBezTo>
                  <a:pt x="13029" y="36138"/>
                  <a:pt x="13005" y="36185"/>
                  <a:pt x="12982" y="36255"/>
                </a:cubicBezTo>
                <a:cubicBezTo>
                  <a:pt x="12959" y="36138"/>
                  <a:pt x="12935" y="36021"/>
                  <a:pt x="12935" y="35905"/>
                </a:cubicBezTo>
                <a:cubicBezTo>
                  <a:pt x="12935" y="35858"/>
                  <a:pt x="12894" y="35835"/>
                  <a:pt x="12853" y="35835"/>
                </a:cubicBezTo>
                <a:cubicBezTo>
                  <a:pt x="12813" y="35835"/>
                  <a:pt x="12772" y="35858"/>
                  <a:pt x="12772" y="35905"/>
                </a:cubicBezTo>
                <a:cubicBezTo>
                  <a:pt x="12772" y="35998"/>
                  <a:pt x="12772" y="36045"/>
                  <a:pt x="12772" y="36115"/>
                </a:cubicBezTo>
                <a:cubicBezTo>
                  <a:pt x="12655" y="35835"/>
                  <a:pt x="12678" y="35484"/>
                  <a:pt x="12818" y="35204"/>
                </a:cubicBezTo>
                <a:cubicBezTo>
                  <a:pt x="12842" y="35228"/>
                  <a:pt x="12865" y="35228"/>
                  <a:pt x="12889" y="35251"/>
                </a:cubicBezTo>
                <a:cubicBezTo>
                  <a:pt x="13332" y="35601"/>
                  <a:pt x="13869" y="35835"/>
                  <a:pt x="14453" y="35858"/>
                </a:cubicBezTo>
                <a:cubicBezTo>
                  <a:pt x="15082" y="36044"/>
                  <a:pt x="15738" y="36142"/>
                  <a:pt x="16392" y="36142"/>
                </a:cubicBezTo>
                <a:cubicBezTo>
                  <a:pt x="16807" y="36142"/>
                  <a:pt x="17221" y="36103"/>
                  <a:pt x="17628" y="36021"/>
                </a:cubicBezTo>
                <a:cubicBezTo>
                  <a:pt x="18492" y="35811"/>
                  <a:pt x="19263" y="35368"/>
                  <a:pt x="19870" y="34714"/>
                </a:cubicBezTo>
                <a:close/>
                <a:moveTo>
                  <a:pt x="19706" y="36955"/>
                </a:moveTo>
                <a:cubicBezTo>
                  <a:pt x="19636" y="37142"/>
                  <a:pt x="19543" y="37329"/>
                  <a:pt x="19449" y="37492"/>
                </a:cubicBezTo>
                <a:lnTo>
                  <a:pt x="19449" y="37516"/>
                </a:lnTo>
                <a:cubicBezTo>
                  <a:pt x="18579" y="38179"/>
                  <a:pt x="17342" y="38580"/>
                  <a:pt x="16176" y="38580"/>
                </a:cubicBezTo>
                <a:cubicBezTo>
                  <a:pt x="15371" y="38580"/>
                  <a:pt x="14601" y="38389"/>
                  <a:pt x="14009" y="37959"/>
                </a:cubicBezTo>
                <a:lnTo>
                  <a:pt x="14009" y="37959"/>
                </a:lnTo>
                <a:cubicBezTo>
                  <a:pt x="14710" y="38310"/>
                  <a:pt x="15480" y="38496"/>
                  <a:pt x="16274" y="38520"/>
                </a:cubicBezTo>
                <a:cubicBezTo>
                  <a:pt x="16307" y="38520"/>
                  <a:pt x="16340" y="38521"/>
                  <a:pt x="16373" y="38521"/>
                </a:cubicBezTo>
                <a:cubicBezTo>
                  <a:pt x="17668" y="38521"/>
                  <a:pt x="18909" y="38072"/>
                  <a:pt x="19683" y="36979"/>
                </a:cubicBezTo>
                <a:cubicBezTo>
                  <a:pt x="19683" y="36979"/>
                  <a:pt x="19683" y="36955"/>
                  <a:pt x="19706" y="36955"/>
                </a:cubicBezTo>
                <a:close/>
                <a:moveTo>
                  <a:pt x="13075" y="37189"/>
                </a:moveTo>
                <a:cubicBezTo>
                  <a:pt x="13099" y="37212"/>
                  <a:pt x="13122" y="37259"/>
                  <a:pt x="13145" y="37282"/>
                </a:cubicBezTo>
                <a:cubicBezTo>
                  <a:pt x="13760" y="38336"/>
                  <a:pt x="15062" y="38848"/>
                  <a:pt x="16356" y="38848"/>
                </a:cubicBezTo>
                <a:cubicBezTo>
                  <a:pt x="16781" y="38848"/>
                  <a:pt x="17206" y="38793"/>
                  <a:pt x="17605" y="38683"/>
                </a:cubicBezTo>
                <a:cubicBezTo>
                  <a:pt x="18118" y="38543"/>
                  <a:pt x="18609" y="38333"/>
                  <a:pt x="19052" y="38076"/>
                </a:cubicBezTo>
                <a:lnTo>
                  <a:pt x="19052" y="38076"/>
                </a:lnTo>
                <a:cubicBezTo>
                  <a:pt x="18702" y="38450"/>
                  <a:pt x="18282" y="38753"/>
                  <a:pt x="17815" y="38963"/>
                </a:cubicBezTo>
                <a:cubicBezTo>
                  <a:pt x="17302" y="39193"/>
                  <a:pt x="16759" y="39305"/>
                  <a:pt x="16215" y="39305"/>
                </a:cubicBezTo>
                <a:cubicBezTo>
                  <a:pt x="15818" y="39305"/>
                  <a:pt x="15421" y="39245"/>
                  <a:pt x="15037" y="39127"/>
                </a:cubicBezTo>
                <a:cubicBezTo>
                  <a:pt x="14149" y="38823"/>
                  <a:pt x="13239" y="38099"/>
                  <a:pt x="13075" y="37189"/>
                </a:cubicBezTo>
                <a:close/>
                <a:moveTo>
                  <a:pt x="13235" y="1"/>
                </a:moveTo>
                <a:cubicBezTo>
                  <a:pt x="12098" y="1"/>
                  <a:pt x="10940" y="229"/>
                  <a:pt x="9783" y="742"/>
                </a:cubicBezTo>
                <a:lnTo>
                  <a:pt x="9410" y="906"/>
                </a:lnTo>
                <a:cubicBezTo>
                  <a:pt x="6094" y="1583"/>
                  <a:pt x="3316" y="3848"/>
                  <a:pt x="2008" y="6976"/>
                </a:cubicBezTo>
                <a:cubicBezTo>
                  <a:pt x="0" y="11646"/>
                  <a:pt x="607" y="17296"/>
                  <a:pt x="2592" y="21849"/>
                </a:cubicBezTo>
                <a:cubicBezTo>
                  <a:pt x="2825" y="22409"/>
                  <a:pt x="3082" y="22970"/>
                  <a:pt x="3386" y="23530"/>
                </a:cubicBezTo>
                <a:cubicBezTo>
                  <a:pt x="3876" y="25141"/>
                  <a:pt x="4693" y="26612"/>
                  <a:pt x="5767" y="27896"/>
                </a:cubicBezTo>
                <a:cubicBezTo>
                  <a:pt x="6725" y="28947"/>
                  <a:pt x="7915" y="29764"/>
                  <a:pt x="9223" y="30278"/>
                </a:cubicBezTo>
                <a:cubicBezTo>
                  <a:pt x="9760" y="30558"/>
                  <a:pt x="10344" y="30815"/>
                  <a:pt x="10927" y="30978"/>
                </a:cubicBezTo>
                <a:cubicBezTo>
                  <a:pt x="10904" y="31562"/>
                  <a:pt x="11137" y="32122"/>
                  <a:pt x="11581" y="32519"/>
                </a:cubicBezTo>
                <a:cubicBezTo>
                  <a:pt x="11651" y="32613"/>
                  <a:pt x="11698" y="32706"/>
                  <a:pt x="11791" y="32799"/>
                </a:cubicBezTo>
                <a:cubicBezTo>
                  <a:pt x="11885" y="32916"/>
                  <a:pt x="11978" y="33009"/>
                  <a:pt x="12095" y="33103"/>
                </a:cubicBezTo>
                <a:cubicBezTo>
                  <a:pt x="12071" y="33220"/>
                  <a:pt x="12071" y="33360"/>
                  <a:pt x="12071" y="33523"/>
                </a:cubicBezTo>
                <a:cubicBezTo>
                  <a:pt x="12071" y="33476"/>
                  <a:pt x="12048" y="33430"/>
                  <a:pt x="12025" y="33360"/>
                </a:cubicBezTo>
                <a:cubicBezTo>
                  <a:pt x="12025" y="33331"/>
                  <a:pt x="11998" y="33311"/>
                  <a:pt x="11972" y="33311"/>
                </a:cubicBezTo>
                <a:cubicBezTo>
                  <a:pt x="11956" y="33311"/>
                  <a:pt x="11940" y="33319"/>
                  <a:pt x="11931" y="33336"/>
                </a:cubicBezTo>
                <a:cubicBezTo>
                  <a:pt x="11861" y="33336"/>
                  <a:pt x="11815" y="33360"/>
                  <a:pt x="11838" y="33430"/>
                </a:cubicBezTo>
                <a:cubicBezTo>
                  <a:pt x="11885" y="33593"/>
                  <a:pt x="11931" y="33733"/>
                  <a:pt x="12001" y="33873"/>
                </a:cubicBezTo>
                <a:cubicBezTo>
                  <a:pt x="12071" y="34060"/>
                  <a:pt x="12165" y="34224"/>
                  <a:pt x="12281" y="34387"/>
                </a:cubicBezTo>
                <a:cubicBezTo>
                  <a:pt x="12398" y="34644"/>
                  <a:pt x="12538" y="34854"/>
                  <a:pt x="12725" y="35064"/>
                </a:cubicBezTo>
                <a:cubicBezTo>
                  <a:pt x="12468" y="35601"/>
                  <a:pt x="12492" y="36255"/>
                  <a:pt x="12818" y="36792"/>
                </a:cubicBezTo>
                <a:cubicBezTo>
                  <a:pt x="12592" y="38481"/>
                  <a:pt x="14892" y="39534"/>
                  <a:pt x="16543" y="39534"/>
                </a:cubicBezTo>
                <a:cubicBezTo>
                  <a:pt x="16763" y="39534"/>
                  <a:pt x="16972" y="39515"/>
                  <a:pt x="17161" y="39477"/>
                </a:cubicBezTo>
                <a:cubicBezTo>
                  <a:pt x="18282" y="39220"/>
                  <a:pt x="19216" y="38520"/>
                  <a:pt x="19776" y="37539"/>
                </a:cubicBezTo>
                <a:cubicBezTo>
                  <a:pt x="20850" y="36675"/>
                  <a:pt x="21504" y="35484"/>
                  <a:pt x="20500" y="34224"/>
                </a:cubicBezTo>
                <a:cubicBezTo>
                  <a:pt x="20477" y="34200"/>
                  <a:pt x="20447" y="34189"/>
                  <a:pt x="20421" y="34189"/>
                </a:cubicBezTo>
                <a:cubicBezTo>
                  <a:pt x="20395" y="34189"/>
                  <a:pt x="20372" y="34200"/>
                  <a:pt x="20360" y="34224"/>
                </a:cubicBezTo>
                <a:cubicBezTo>
                  <a:pt x="20360" y="34177"/>
                  <a:pt x="20337" y="34154"/>
                  <a:pt x="20337" y="34107"/>
                </a:cubicBezTo>
                <a:cubicBezTo>
                  <a:pt x="20897" y="33196"/>
                  <a:pt x="20990" y="32122"/>
                  <a:pt x="20173" y="31142"/>
                </a:cubicBezTo>
                <a:cubicBezTo>
                  <a:pt x="20150" y="31142"/>
                  <a:pt x="20150" y="31118"/>
                  <a:pt x="20126" y="31118"/>
                </a:cubicBezTo>
                <a:cubicBezTo>
                  <a:pt x="20196" y="30908"/>
                  <a:pt x="20220" y="30675"/>
                  <a:pt x="20220" y="30465"/>
                </a:cubicBezTo>
                <a:cubicBezTo>
                  <a:pt x="20243" y="30208"/>
                  <a:pt x="20220" y="29951"/>
                  <a:pt x="20150" y="29717"/>
                </a:cubicBezTo>
                <a:cubicBezTo>
                  <a:pt x="20196" y="29531"/>
                  <a:pt x="20220" y="29344"/>
                  <a:pt x="20220" y="29157"/>
                </a:cubicBezTo>
                <a:cubicBezTo>
                  <a:pt x="20570" y="28924"/>
                  <a:pt x="20897" y="28667"/>
                  <a:pt x="21200" y="28387"/>
                </a:cubicBezTo>
                <a:cubicBezTo>
                  <a:pt x="22975" y="27429"/>
                  <a:pt x="24703" y="26309"/>
                  <a:pt x="25777" y="24557"/>
                </a:cubicBezTo>
                <a:cubicBezTo>
                  <a:pt x="26967" y="22526"/>
                  <a:pt x="27201" y="20075"/>
                  <a:pt x="27061" y="17786"/>
                </a:cubicBezTo>
                <a:cubicBezTo>
                  <a:pt x="27084" y="17319"/>
                  <a:pt x="27108" y="16876"/>
                  <a:pt x="27108" y="16409"/>
                </a:cubicBezTo>
                <a:cubicBezTo>
                  <a:pt x="27084" y="15545"/>
                  <a:pt x="27037" y="14704"/>
                  <a:pt x="26897" y="13864"/>
                </a:cubicBezTo>
                <a:cubicBezTo>
                  <a:pt x="26874" y="11856"/>
                  <a:pt x="26337" y="9895"/>
                  <a:pt x="25380" y="8144"/>
                </a:cubicBezTo>
                <a:cubicBezTo>
                  <a:pt x="24446" y="6556"/>
                  <a:pt x="23185" y="5155"/>
                  <a:pt x="21691" y="4058"/>
                </a:cubicBezTo>
                <a:cubicBezTo>
                  <a:pt x="19374" y="1758"/>
                  <a:pt x="16388" y="1"/>
                  <a:pt x="132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0000"/>
                </a:solidFill>
              </a:rPr>
              <a:t>WHAT COLOR IS IT?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6314757" y="2538856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418204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EF0C0-E361-4BDC-BBB0-73475ABB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98" y="1090716"/>
            <a:ext cx="2711136" cy="3564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7E8DF14B-1E89-4065-9268-4515FADE1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608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WHAT COLOR IS IT?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6431514" y="2601843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rgbClr val="F88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rgbClr val="F88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10DEA6-B902-468E-A461-6D4177DF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417" y="1101991"/>
            <a:ext cx="2706129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FF00"/>
                </a:solidFill>
              </a:rPr>
              <a:t>WHAT COLOR IS IT?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6370548" y="2595871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7CB2ADC-BAFF-4687-8C67-94CCCA4BF29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569188D-63E2-4ECF-93AC-943C9D64A028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809893C-3B50-4BAD-8817-43ECF9570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7E8DF14B-1E89-4065-9268-4515FADE1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B56046-8F61-4DE1-B7CF-23A2044F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534" y="1109116"/>
            <a:ext cx="2620786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187</Words>
  <Application>Microsoft Office PowerPoint</Application>
  <PresentationFormat>Presentación en pantalla (16:9)</PresentationFormat>
  <Paragraphs>66</Paragraphs>
  <Slides>28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Chelsea Market</vt:lpstr>
      <vt:lpstr>Garamond</vt:lpstr>
      <vt:lpstr>Arial</vt:lpstr>
      <vt:lpstr>Tahoma</vt:lpstr>
      <vt:lpstr>Signika Negative Light</vt:lpstr>
      <vt:lpstr>Nunito Light</vt:lpstr>
      <vt:lpstr>Raleway SemiBold</vt:lpstr>
      <vt:lpstr>Paytone One</vt:lpstr>
      <vt:lpstr>Fira Sans Extra Condensed Medium</vt:lpstr>
      <vt:lpstr>Archivo</vt:lpstr>
      <vt:lpstr>Amatic SC</vt:lpstr>
      <vt:lpstr>Distance Learning by Slidesgo</vt:lpstr>
      <vt:lpstr>ENGLISH CLASS</vt:lpstr>
      <vt:lpstr>Presentación de PowerPoint</vt:lpstr>
      <vt:lpstr>OBJETIVO!</vt:lpstr>
      <vt:lpstr>TABLE OF CONTENTS</vt:lpstr>
      <vt:lpstr>Inicio</vt:lpstr>
      <vt:lpstr>Recuerdas estos 6 colores</vt:lpstr>
      <vt:lpstr>WHAT COLOR IS IT?</vt:lpstr>
      <vt:lpstr>WHAT COLOR IS IT?</vt:lpstr>
      <vt:lpstr>WHAT COLOR IS IT?</vt:lpstr>
      <vt:lpstr>WHAT COLOR IS IT?</vt:lpstr>
      <vt:lpstr>WHAT COLOR IS IT?</vt:lpstr>
      <vt:lpstr>WHAT COLOR IS IT?</vt:lpstr>
      <vt:lpstr>02</vt:lpstr>
      <vt:lpstr>WHAT COLOR IS IT?</vt:lpstr>
      <vt:lpstr>WHAT COLOR IS IT?</vt:lpstr>
      <vt:lpstr>WHAT COLOR IS IT?</vt:lpstr>
      <vt:lpstr>WHAT COLOR IS IT?</vt:lpstr>
      <vt:lpstr>WHAT COLOR IS IT?</vt:lpstr>
      <vt:lpstr>WHAT COLOR IS IT?</vt:lpstr>
      <vt:lpstr>WHAT COLOR IS IT?</vt:lpstr>
      <vt:lpstr>WHAT COLOR IS IT?</vt:lpstr>
      <vt:lpstr>AWESOME WORK</vt:lpstr>
      <vt:lpstr>MATERIALS</vt:lpstr>
      <vt:lpstr>INSTRUCTIONS</vt:lpstr>
      <vt:lpstr>Presentación de PowerPoint</vt:lpstr>
      <vt:lpstr>03</vt:lpstr>
      <vt:lpstr>WHAT COLORS DID WE SEE TODAY?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Nayade León</dc:creator>
  <cp:lastModifiedBy>Nayade León</cp:lastModifiedBy>
  <cp:revision>14</cp:revision>
  <dcterms:modified xsi:type="dcterms:W3CDTF">2020-07-05T05:32:48Z</dcterms:modified>
</cp:coreProperties>
</file>